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4"/>
  </p:sldMasterIdLst>
  <p:notesMasterIdLst>
    <p:notesMasterId r:id="rId46"/>
  </p:notesMasterIdLst>
  <p:sldIdLst>
    <p:sldId id="256" r:id="rId5"/>
    <p:sldId id="258" r:id="rId6"/>
    <p:sldId id="279" r:id="rId7"/>
    <p:sldId id="1109" r:id="rId8"/>
    <p:sldId id="1151" r:id="rId9"/>
    <p:sldId id="1178" r:id="rId10"/>
    <p:sldId id="280" r:id="rId11"/>
    <p:sldId id="291" r:id="rId12"/>
    <p:sldId id="1148" r:id="rId13"/>
    <p:sldId id="1165" r:id="rId14"/>
    <p:sldId id="1166" r:id="rId15"/>
    <p:sldId id="1146" r:id="rId16"/>
    <p:sldId id="1139" r:id="rId17"/>
    <p:sldId id="1111" r:id="rId18"/>
    <p:sldId id="1110" r:id="rId19"/>
    <p:sldId id="1160" r:id="rId20"/>
    <p:sldId id="1149" r:id="rId21"/>
    <p:sldId id="1161" r:id="rId22"/>
    <p:sldId id="1168" r:id="rId23"/>
    <p:sldId id="1170" r:id="rId24"/>
    <p:sldId id="1176" r:id="rId25"/>
    <p:sldId id="1171" r:id="rId26"/>
    <p:sldId id="1172" r:id="rId27"/>
    <p:sldId id="1173" r:id="rId28"/>
    <p:sldId id="1174" r:id="rId29"/>
    <p:sldId id="297" r:id="rId30"/>
    <p:sldId id="282" r:id="rId31"/>
    <p:sldId id="1154" r:id="rId32"/>
    <p:sldId id="1130" r:id="rId33"/>
    <p:sldId id="1177" r:id="rId34"/>
    <p:sldId id="1136" r:id="rId35"/>
    <p:sldId id="1137" r:id="rId36"/>
    <p:sldId id="292" r:id="rId37"/>
    <p:sldId id="293" r:id="rId38"/>
    <p:sldId id="294" r:id="rId39"/>
    <p:sldId id="1101" r:id="rId40"/>
    <p:sldId id="295" r:id="rId41"/>
    <p:sldId id="296" r:id="rId42"/>
    <p:sldId id="290" r:id="rId43"/>
    <p:sldId id="287" r:id="rId44"/>
    <p:sldId id="278" r:id="rId45"/>
  </p:sldIdLst>
  <p:sldSz cx="9144000" cy="5143500" type="screen16x9"/>
  <p:notesSz cx="7099300" cy="10234613"/>
  <p:embeddedFontLst>
    <p:embeddedFont>
      <p:font typeface="Arial Rounded MT Bold" panose="020F0704030504030204" pitchFamily="34" charset="0"/>
      <p:regular r:id="rId47"/>
    </p:embeddedFont>
    <p:embeddedFont>
      <p:font typeface="Open Sans" panose="020B0606030504020204" pitchFamily="34" charset="0"/>
      <p:regular r:id="rId48"/>
      <p:bold r:id="rId49"/>
      <p:italic r:id="rId50"/>
      <p:boldItalic r:id="rId51"/>
    </p:embeddedFont>
    <p:embeddedFont>
      <p:font typeface="Raleway" pitchFamily="2" charset="0"/>
      <p:regular r:id="rId52"/>
      <p:bold r:id="rId53"/>
      <p:italic r:id="rId54"/>
      <p:boldItalic r:id="rId55"/>
    </p:embeddedFont>
    <p:embeddedFont>
      <p:font typeface="Source Sans Pro" panose="020B0503030403020204" pitchFamily="34" charset="0"/>
      <p:regular r:id="rId56"/>
      <p:bold r:id="rId57"/>
      <p:italic r:id="rId58"/>
      <p:boldItalic r:id="rId59"/>
    </p:embeddedFont>
    <p:embeddedFont>
      <p:font typeface="Source Sans Pro Black" panose="020B0803030403020204" pitchFamily="34" charset="0"/>
      <p:bold r:id="rId60"/>
      <p:boldItalic r:id="rId61"/>
    </p:embeddedFont>
    <p:embeddedFont>
      <p:font typeface="Source Sans Pro Light" panose="020B0403030403020204" pitchFamily="34" charset="0"/>
      <p:regular r:id="rId62"/>
      <p:bold r:id="rId63"/>
      <p:italic r:id="rId64"/>
      <p:boldItalic r:id="rId65"/>
    </p:embeddedFont>
    <p:embeddedFont>
      <p:font typeface="Source Sans Pro SemiBold" panose="020B0603030403020204"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432">
          <p15:clr>
            <a:srgbClr val="9AA0A6"/>
          </p15:clr>
        </p15:guide>
        <p15:guide id="3" orient="horz" pos="302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C8CE7-8DF3-49AD-BDFA-78B7A573958A}" v="16" dt="2025-06-16T08:04:37.910"/>
  </p1510:revLst>
</p1510:revInfo>
</file>

<file path=ppt/tableStyles.xml><?xml version="1.0" encoding="utf-8"?>
<a:tblStyleLst xmlns:a="http://schemas.openxmlformats.org/drawingml/2006/main" def="{036F0866-1E35-4A08-9E21-202522595E41}">
  <a:tblStyle styleId="{036F0866-1E35-4A08-9E21-202522595E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2" y="278"/>
      </p:cViewPr>
      <p:guideLst>
        <p:guide orient="horz" pos="1620"/>
        <p:guide pos="432"/>
        <p:guide orient="horz"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7.fntdata"/><Relationship Id="rId58" Type="http://schemas.openxmlformats.org/officeDocument/2006/relationships/font" Target="fonts/font12.fntdata"/><Relationship Id="rId74" Type="http://schemas.openxmlformats.org/officeDocument/2006/relationships/font" Target="fonts/font28.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5.fntdata"/><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openxmlformats.org/officeDocument/2006/relationships/font" Target="fonts/font31.fntdata"/><Relationship Id="rId8" Type="http://schemas.openxmlformats.org/officeDocument/2006/relationships/slide" Target="slides/slide4.xml"/><Relationship Id="rId51" Type="http://schemas.openxmlformats.org/officeDocument/2006/relationships/font" Target="fonts/font5.fntdata"/><Relationship Id="rId72" Type="http://schemas.openxmlformats.org/officeDocument/2006/relationships/font" Target="fonts/font26.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font" Target="fonts/font29.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font" Target="fonts/font30.fntdata"/><Relationship Id="rId7" Type="http://schemas.openxmlformats.org/officeDocument/2006/relationships/slide" Target="slides/slide3.xml"/><Relationship Id="rId71" Type="http://schemas.openxmlformats.org/officeDocument/2006/relationships/font" Target="fonts/font2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MARTINEZ FERNANDEZ" userId="59c45a8c-a24e-46b1-9905-a1f4145bb38f" providerId="ADAL" clId="{919C8CE7-8DF3-49AD-BDFA-78B7A573958A}"/>
    <pc:docChg chg="undo custSel addSld modSld sldOrd">
      <pc:chgData name="FERNANDO MARTINEZ FERNANDEZ" userId="59c45a8c-a24e-46b1-9905-a1f4145bb38f" providerId="ADAL" clId="{919C8CE7-8DF3-49AD-BDFA-78B7A573958A}" dt="2025-06-16T08:07:10.156" v="402" actId="1076"/>
      <pc:docMkLst>
        <pc:docMk/>
      </pc:docMkLst>
      <pc:sldChg chg="addSp delSp modSp mod">
        <pc:chgData name="FERNANDO MARTINEZ FERNANDEZ" userId="59c45a8c-a24e-46b1-9905-a1f4145bb38f" providerId="ADAL" clId="{919C8CE7-8DF3-49AD-BDFA-78B7A573958A}" dt="2025-06-16T07:50:09.627" v="112" actId="478"/>
        <pc:sldMkLst>
          <pc:docMk/>
          <pc:sldMk cId="0" sldId="256"/>
        </pc:sldMkLst>
        <pc:spChg chg="mod">
          <ac:chgData name="FERNANDO MARTINEZ FERNANDEZ" userId="59c45a8c-a24e-46b1-9905-a1f4145bb38f" providerId="ADAL" clId="{919C8CE7-8DF3-49AD-BDFA-78B7A573958A}" dt="2025-06-16T07:49:52.491" v="109" actId="20577"/>
          <ac:spMkLst>
            <pc:docMk/>
            <pc:sldMk cId="0" sldId="256"/>
            <ac:spMk id="111" creationId="{00000000-0000-0000-0000-000000000000}"/>
          </ac:spMkLst>
        </pc:spChg>
        <pc:spChg chg="mod">
          <ac:chgData name="FERNANDO MARTINEZ FERNANDEZ" userId="59c45a8c-a24e-46b1-9905-a1f4145bb38f" providerId="ADAL" clId="{919C8CE7-8DF3-49AD-BDFA-78B7A573958A}" dt="2025-06-16T07:49:14.903" v="104" actId="255"/>
          <ac:spMkLst>
            <pc:docMk/>
            <pc:sldMk cId="0" sldId="256"/>
            <ac:spMk id="112" creationId="{00000000-0000-0000-0000-000000000000}"/>
          </ac:spMkLst>
        </pc:spChg>
        <pc:picChg chg="add del mod">
          <ac:chgData name="FERNANDO MARTINEZ FERNANDEZ" userId="59c45a8c-a24e-46b1-9905-a1f4145bb38f" providerId="ADAL" clId="{919C8CE7-8DF3-49AD-BDFA-78B7A573958A}" dt="2025-06-16T07:50:09.627" v="112" actId="478"/>
          <ac:picMkLst>
            <pc:docMk/>
            <pc:sldMk cId="0" sldId="256"/>
            <ac:picMk id="3" creationId="{FBA95207-6834-45E2-2A09-30794C9559F6}"/>
          </ac:picMkLst>
        </pc:picChg>
      </pc:sldChg>
      <pc:sldChg chg="modSp">
        <pc:chgData name="FERNANDO MARTINEZ FERNANDEZ" userId="59c45a8c-a24e-46b1-9905-a1f4145bb38f" providerId="ADAL" clId="{919C8CE7-8DF3-49AD-BDFA-78B7A573958A}" dt="2025-06-16T08:04:37.908" v="282" actId="1076"/>
        <pc:sldMkLst>
          <pc:docMk/>
          <pc:sldMk cId="0" sldId="278"/>
        </pc:sldMkLst>
        <pc:spChg chg="mod">
          <ac:chgData name="FERNANDO MARTINEZ FERNANDEZ" userId="59c45a8c-a24e-46b1-9905-a1f4145bb38f" providerId="ADAL" clId="{919C8CE7-8DF3-49AD-BDFA-78B7A573958A}" dt="2025-06-16T08:04:37.908" v="282" actId="1076"/>
          <ac:spMkLst>
            <pc:docMk/>
            <pc:sldMk cId="0" sldId="278"/>
            <ac:spMk id="4" creationId="{CF380469-B872-4FC8-9173-7CCE31A2ABD3}"/>
          </ac:spMkLst>
        </pc:spChg>
      </pc:sldChg>
      <pc:sldChg chg="addSp modSp mod">
        <pc:chgData name="FERNANDO MARTINEZ FERNANDEZ" userId="59c45a8c-a24e-46b1-9905-a1f4145bb38f" providerId="ADAL" clId="{919C8CE7-8DF3-49AD-BDFA-78B7A573958A}" dt="2025-06-16T08:00:19.099" v="183" actId="14100"/>
        <pc:sldMkLst>
          <pc:docMk/>
          <pc:sldMk cId="1801241342" sldId="282"/>
        </pc:sldMkLst>
        <pc:cxnChg chg="add mod">
          <ac:chgData name="FERNANDO MARTINEZ FERNANDEZ" userId="59c45a8c-a24e-46b1-9905-a1f4145bb38f" providerId="ADAL" clId="{919C8CE7-8DF3-49AD-BDFA-78B7A573958A}" dt="2025-06-16T08:00:15.621" v="182" actId="14100"/>
          <ac:cxnSpMkLst>
            <pc:docMk/>
            <pc:sldMk cId="1801241342" sldId="282"/>
            <ac:cxnSpMk id="4" creationId="{361544D6-F120-9E28-98C5-B6F899038F5C}"/>
          </ac:cxnSpMkLst>
        </pc:cxnChg>
        <pc:cxnChg chg="add mod">
          <ac:chgData name="FERNANDO MARTINEZ FERNANDEZ" userId="59c45a8c-a24e-46b1-9905-a1f4145bb38f" providerId="ADAL" clId="{919C8CE7-8DF3-49AD-BDFA-78B7A573958A}" dt="2025-06-16T08:00:19.099" v="183" actId="14100"/>
          <ac:cxnSpMkLst>
            <pc:docMk/>
            <pc:sldMk cId="1801241342" sldId="282"/>
            <ac:cxnSpMk id="5" creationId="{9E7F9B9D-30F1-E5FB-543F-E0522F09536F}"/>
          </ac:cxnSpMkLst>
        </pc:cxnChg>
      </pc:sldChg>
      <pc:sldChg chg="modSp mod">
        <pc:chgData name="FERNANDO MARTINEZ FERNANDEZ" userId="59c45a8c-a24e-46b1-9905-a1f4145bb38f" providerId="ADAL" clId="{919C8CE7-8DF3-49AD-BDFA-78B7A573958A}" dt="2025-06-16T08:07:10.156" v="402" actId="1076"/>
        <pc:sldMkLst>
          <pc:docMk/>
          <pc:sldMk cId="1021028165" sldId="290"/>
        </pc:sldMkLst>
        <pc:spChg chg="mod">
          <ac:chgData name="FERNANDO MARTINEZ FERNANDEZ" userId="59c45a8c-a24e-46b1-9905-a1f4145bb38f" providerId="ADAL" clId="{919C8CE7-8DF3-49AD-BDFA-78B7A573958A}" dt="2025-06-16T08:07:04.299" v="400" actId="1076"/>
          <ac:spMkLst>
            <pc:docMk/>
            <pc:sldMk cId="1021028165" sldId="290"/>
            <ac:spMk id="2" creationId="{4612F6C9-7ABA-30D4-BABE-0A1172FDCD5A}"/>
          </ac:spMkLst>
        </pc:spChg>
        <pc:spChg chg="mod">
          <ac:chgData name="FERNANDO MARTINEZ FERNANDEZ" userId="59c45a8c-a24e-46b1-9905-a1f4145bb38f" providerId="ADAL" clId="{919C8CE7-8DF3-49AD-BDFA-78B7A573958A}" dt="2025-06-16T08:07:10.156" v="402" actId="1076"/>
          <ac:spMkLst>
            <pc:docMk/>
            <pc:sldMk cId="1021028165" sldId="290"/>
            <ac:spMk id="3" creationId="{3C146B18-2829-B787-C4E1-323EF72534BC}"/>
          </ac:spMkLst>
        </pc:spChg>
        <pc:spChg chg="mod">
          <ac:chgData name="FERNANDO MARTINEZ FERNANDEZ" userId="59c45a8c-a24e-46b1-9905-a1f4145bb38f" providerId="ADAL" clId="{919C8CE7-8DF3-49AD-BDFA-78B7A573958A}" dt="2025-06-16T08:06:59.413" v="399" actId="20577"/>
          <ac:spMkLst>
            <pc:docMk/>
            <pc:sldMk cId="1021028165" sldId="290"/>
            <ac:spMk id="4" creationId="{FA7AFF4A-DE13-8C94-C559-C7E5C648A412}"/>
          </ac:spMkLst>
        </pc:spChg>
        <pc:spChg chg="mod">
          <ac:chgData name="FERNANDO MARTINEZ FERNANDEZ" userId="59c45a8c-a24e-46b1-9905-a1f4145bb38f" providerId="ADAL" clId="{919C8CE7-8DF3-49AD-BDFA-78B7A573958A}" dt="2025-06-16T08:07:06.245" v="401" actId="1076"/>
          <ac:spMkLst>
            <pc:docMk/>
            <pc:sldMk cId="1021028165" sldId="290"/>
            <ac:spMk id="8" creationId="{3EBD3263-9B7C-4C67-B8F4-F1FB5699BBFB}"/>
          </ac:spMkLst>
        </pc:spChg>
      </pc:sldChg>
      <pc:sldChg chg="modSp mod">
        <pc:chgData name="FERNANDO MARTINEZ FERNANDEZ" userId="59c45a8c-a24e-46b1-9905-a1f4145bb38f" providerId="ADAL" clId="{919C8CE7-8DF3-49AD-BDFA-78B7A573958A}" dt="2025-06-16T08:02:57.484" v="279" actId="20577"/>
        <pc:sldMkLst>
          <pc:docMk/>
          <pc:sldMk cId="3159587496" sldId="292"/>
        </pc:sldMkLst>
        <pc:spChg chg="mod">
          <ac:chgData name="FERNANDO MARTINEZ FERNANDEZ" userId="59c45a8c-a24e-46b1-9905-a1f4145bb38f" providerId="ADAL" clId="{919C8CE7-8DF3-49AD-BDFA-78B7A573958A}" dt="2025-06-16T08:02:57.484" v="279" actId="20577"/>
          <ac:spMkLst>
            <pc:docMk/>
            <pc:sldMk cId="3159587496" sldId="292"/>
            <ac:spMk id="8" creationId="{A5D32A4B-5BCF-4611-A302-85E569CCB5D7}"/>
          </ac:spMkLst>
        </pc:spChg>
      </pc:sldChg>
      <pc:sldChg chg="modSp add mod">
        <pc:chgData name="FERNANDO MARTINEZ FERNANDEZ" userId="59c45a8c-a24e-46b1-9905-a1f4145bb38f" providerId="ADAL" clId="{919C8CE7-8DF3-49AD-BDFA-78B7A573958A}" dt="2025-06-16T08:04:22.781" v="281" actId="207"/>
        <pc:sldMkLst>
          <pc:docMk/>
          <pc:sldMk cId="272621246" sldId="1101"/>
        </pc:sldMkLst>
        <pc:spChg chg="mod">
          <ac:chgData name="FERNANDO MARTINEZ FERNANDEZ" userId="59c45a8c-a24e-46b1-9905-a1f4145bb38f" providerId="ADAL" clId="{919C8CE7-8DF3-49AD-BDFA-78B7A573958A}" dt="2025-06-16T08:04:22.781" v="281" actId="207"/>
          <ac:spMkLst>
            <pc:docMk/>
            <pc:sldMk cId="272621246" sldId="1101"/>
            <ac:spMk id="10" creationId="{62831B30-9688-4373-9CCA-8E0E27D53B71}"/>
          </ac:spMkLst>
        </pc:spChg>
      </pc:sldChg>
      <pc:sldChg chg="add">
        <pc:chgData name="FERNANDO MARTINEZ FERNANDEZ" userId="59c45a8c-a24e-46b1-9905-a1f4145bb38f" providerId="ADAL" clId="{919C8CE7-8DF3-49AD-BDFA-78B7A573958A}" dt="2025-06-16T07:54:26.381" v="119"/>
        <pc:sldMkLst>
          <pc:docMk/>
          <pc:sldMk cId="2162621576" sldId="1110"/>
        </pc:sldMkLst>
      </pc:sldChg>
      <pc:sldChg chg="modSp add mod">
        <pc:chgData name="FERNANDO MARTINEZ FERNANDEZ" userId="59c45a8c-a24e-46b1-9905-a1f4145bb38f" providerId="ADAL" clId="{919C8CE7-8DF3-49AD-BDFA-78B7A573958A}" dt="2025-06-16T07:56:43.956" v="129" actId="14100"/>
        <pc:sldMkLst>
          <pc:docMk/>
          <pc:sldMk cId="660856157" sldId="1111"/>
        </pc:sldMkLst>
        <pc:picChg chg="mod">
          <ac:chgData name="FERNANDO MARTINEZ FERNANDEZ" userId="59c45a8c-a24e-46b1-9905-a1f4145bb38f" providerId="ADAL" clId="{919C8CE7-8DF3-49AD-BDFA-78B7A573958A}" dt="2025-06-16T07:56:43.956" v="129" actId="14100"/>
          <ac:picMkLst>
            <pc:docMk/>
            <pc:sldMk cId="660856157" sldId="1111"/>
            <ac:picMk id="5" creationId="{93701D51-20FF-4025-AE41-B8C97D52EC92}"/>
          </ac:picMkLst>
        </pc:picChg>
      </pc:sldChg>
      <pc:sldChg chg="modSp mod">
        <pc:chgData name="FERNANDO MARTINEZ FERNANDEZ" userId="59c45a8c-a24e-46b1-9905-a1f4145bb38f" providerId="ADAL" clId="{919C8CE7-8DF3-49AD-BDFA-78B7A573958A}" dt="2025-06-16T08:02:01.779" v="231" actId="20577"/>
        <pc:sldMkLst>
          <pc:docMk/>
          <pc:sldMk cId="4142607829" sldId="1137"/>
        </pc:sldMkLst>
        <pc:spChg chg="mod">
          <ac:chgData name="FERNANDO MARTINEZ FERNANDEZ" userId="59c45a8c-a24e-46b1-9905-a1f4145bb38f" providerId="ADAL" clId="{919C8CE7-8DF3-49AD-BDFA-78B7A573958A}" dt="2025-06-16T08:02:01.779" v="231" actId="20577"/>
          <ac:spMkLst>
            <pc:docMk/>
            <pc:sldMk cId="4142607829" sldId="1137"/>
            <ac:spMk id="13" creationId="{134AFDB8-1BEC-4E12-944A-F22132EEAD9E}"/>
          </ac:spMkLst>
        </pc:spChg>
        <pc:spChg chg="mod">
          <ac:chgData name="FERNANDO MARTINEZ FERNANDEZ" userId="59c45a8c-a24e-46b1-9905-a1f4145bb38f" providerId="ADAL" clId="{919C8CE7-8DF3-49AD-BDFA-78B7A573958A}" dt="2025-06-16T08:01:42.287" v="218" actId="20577"/>
          <ac:spMkLst>
            <pc:docMk/>
            <pc:sldMk cId="4142607829" sldId="1137"/>
            <ac:spMk id="22" creationId="{F5BCD72E-35B8-4902-B93D-637507091955}"/>
          </ac:spMkLst>
        </pc:spChg>
      </pc:sldChg>
      <pc:sldChg chg="add">
        <pc:chgData name="FERNANDO MARTINEZ FERNANDEZ" userId="59c45a8c-a24e-46b1-9905-a1f4145bb38f" providerId="ADAL" clId="{919C8CE7-8DF3-49AD-BDFA-78B7A573958A}" dt="2025-06-16T07:54:26.381" v="119"/>
        <pc:sldMkLst>
          <pc:docMk/>
          <pc:sldMk cId="2040458218" sldId="1139"/>
        </pc:sldMkLst>
      </pc:sldChg>
      <pc:sldChg chg="modSp add">
        <pc:chgData name="FERNANDO MARTINEZ FERNANDEZ" userId="59c45a8c-a24e-46b1-9905-a1f4145bb38f" providerId="ADAL" clId="{919C8CE7-8DF3-49AD-BDFA-78B7A573958A}" dt="2025-06-16T07:55:33.452" v="128" actId="1076"/>
        <pc:sldMkLst>
          <pc:docMk/>
          <pc:sldMk cId="3899716606" sldId="1146"/>
        </pc:sldMkLst>
        <pc:picChg chg="mod">
          <ac:chgData name="FERNANDO MARTINEZ FERNANDEZ" userId="59c45a8c-a24e-46b1-9905-a1f4145bb38f" providerId="ADAL" clId="{919C8CE7-8DF3-49AD-BDFA-78B7A573958A}" dt="2025-06-16T07:55:33.452" v="128" actId="1076"/>
          <ac:picMkLst>
            <pc:docMk/>
            <pc:sldMk cId="3899716606" sldId="1146"/>
            <ac:picMk id="1026" creationId="{00000000-0000-0000-0000-000000000000}"/>
          </ac:picMkLst>
        </pc:picChg>
      </pc:sldChg>
      <pc:sldChg chg="add">
        <pc:chgData name="FERNANDO MARTINEZ FERNANDEZ" userId="59c45a8c-a24e-46b1-9905-a1f4145bb38f" providerId="ADAL" clId="{919C8CE7-8DF3-49AD-BDFA-78B7A573958A}" dt="2025-06-16T07:52:59.238" v="117"/>
        <pc:sldMkLst>
          <pc:docMk/>
          <pc:sldMk cId="735628211" sldId="1148"/>
        </pc:sldMkLst>
      </pc:sldChg>
      <pc:sldChg chg="modSp mod">
        <pc:chgData name="FERNANDO MARTINEZ FERNANDEZ" userId="59c45a8c-a24e-46b1-9905-a1f4145bb38f" providerId="ADAL" clId="{919C8CE7-8DF3-49AD-BDFA-78B7A573958A}" dt="2025-06-16T07:57:12.756" v="135" actId="20577"/>
        <pc:sldMkLst>
          <pc:docMk/>
          <pc:sldMk cId="1543312814" sldId="1149"/>
        </pc:sldMkLst>
        <pc:spChg chg="mod">
          <ac:chgData name="FERNANDO MARTINEZ FERNANDEZ" userId="59c45a8c-a24e-46b1-9905-a1f4145bb38f" providerId="ADAL" clId="{919C8CE7-8DF3-49AD-BDFA-78B7A573958A}" dt="2025-06-16T07:57:00.668" v="131" actId="20577"/>
          <ac:spMkLst>
            <pc:docMk/>
            <pc:sldMk cId="1543312814" sldId="1149"/>
            <ac:spMk id="3" creationId="{00000000-0000-0000-0000-000000000000}"/>
          </ac:spMkLst>
        </pc:spChg>
        <pc:spChg chg="mod">
          <ac:chgData name="FERNANDO MARTINEZ FERNANDEZ" userId="59c45a8c-a24e-46b1-9905-a1f4145bb38f" providerId="ADAL" clId="{919C8CE7-8DF3-49AD-BDFA-78B7A573958A}" dt="2025-06-16T07:57:12.756" v="135" actId="20577"/>
          <ac:spMkLst>
            <pc:docMk/>
            <pc:sldMk cId="1543312814" sldId="1149"/>
            <ac:spMk id="4" creationId="{00000000-0000-0000-0000-000000000000}"/>
          </ac:spMkLst>
        </pc:spChg>
      </pc:sldChg>
      <pc:sldChg chg="ord">
        <pc:chgData name="FERNANDO MARTINEZ FERNANDEZ" userId="59c45a8c-a24e-46b1-9905-a1f4145bb38f" providerId="ADAL" clId="{919C8CE7-8DF3-49AD-BDFA-78B7A573958A}" dt="2025-06-16T07:51:11.104" v="114"/>
        <pc:sldMkLst>
          <pc:docMk/>
          <pc:sldMk cId="619788373" sldId="1151"/>
        </pc:sldMkLst>
      </pc:sldChg>
      <pc:sldChg chg="modSp add mod">
        <pc:chgData name="FERNANDO MARTINEZ FERNANDEZ" userId="59c45a8c-a24e-46b1-9905-a1f4145bb38f" providerId="ADAL" clId="{919C8CE7-8DF3-49AD-BDFA-78B7A573958A}" dt="2025-06-16T07:58:02.395" v="160" actId="14100"/>
        <pc:sldMkLst>
          <pc:docMk/>
          <pc:sldMk cId="3701507950" sldId="1160"/>
        </pc:sldMkLst>
        <pc:spChg chg="mod">
          <ac:chgData name="FERNANDO MARTINEZ FERNANDEZ" userId="59c45a8c-a24e-46b1-9905-a1f4145bb38f" providerId="ADAL" clId="{919C8CE7-8DF3-49AD-BDFA-78B7A573958A}" dt="2025-06-16T07:57:51.782" v="155" actId="20577"/>
          <ac:spMkLst>
            <pc:docMk/>
            <pc:sldMk cId="3701507950" sldId="1160"/>
            <ac:spMk id="9" creationId="{88672A5F-1463-46F7-98C8-3C7F334E44A2}"/>
          </ac:spMkLst>
        </pc:spChg>
        <pc:picChg chg="mod">
          <ac:chgData name="FERNANDO MARTINEZ FERNANDEZ" userId="59c45a8c-a24e-46b1-9905-a1f4145bb38f" providerId="ADAL" clId="{919C8CE7-8DF3-49AD-BDFA-78B7A573958A}" dt="2025-06-16T07:57:57.027" v="157" actId="1076"/>
          <ac:picMkLst>
            <pc:docMk/>
            <pc:sldMk cId="3701507950" sldId="1160"/>
            <ac:picMk id="8" creationId="{3880233D-0DD6-468F-A03E-3A0A4B27A71E}"/>
          </ac:picMkLst>
        </pc:picChg>
        <pc:picChg chg="mod">
          <ac:chgData name="FERNANDO MARTINEZ FERNANDEZ" userId="59c45a8c-a24e-46b1-9905-a1f4145bb38f" providerId="ADAL" clId="{919C8CE7-8DF3-49AD-BDFA-78B7A573958A}" dt="2025-06-16T07:57:58.949" v="158" actId="1076"/>
          <ac:picMkLst>
            <pc:docMk/>
            <pc:sldMk cId="3701507950" sldId="1160"/>
            <ac:picMk id="11" creationId="{07227A2E-0826-4EA0-81CA-9F00EF4C5F2B}"/>
          </ac:picMkLst>
        </pc:picChg>
        <pc:picChg chg="mod">
          <ac:chgData name="FERNANDO MARTINEZ FERNANDEZ" userId="59c45a8c-a24e-46b1-9905-a1f4145bb38f" providerId="ADAL" clId="{919C8CE7-8DF3-49AD-BDFA-78B7A573958A}" dt="2025-06-16T07:58:02.395" v="160" actId="14100"/>
          <ac:picMkLst>
            <pc:docMk/>
            <pc:sldMk cId="3701507950" sldId="1160"/>
            <ac:picMk id="12" creationId="{46F8A9F3-ED02-416E-BA31-DD6220FD6DEC}"/>
          </ac:picMkLst>
        </pc:picChg>
      </pc:sldChg>
      <pc:sldChg chg="add">
        <pc:chgData name="FERNANDO MARTINEZ FERNANDEZ" userId="59c45a8c-a24e-46b1-9905-a1f4145bb38f" providerId="ADAL" clId="{919C8CE7-8DF3-49AD-BDFA-78B7A573958A}" dt="2025-06-16T07:58:54.944" v="161"/>
        <pc:sldMkLst>
          <pc:docMk/>
          <pc:sldMk cId="1963815088" sldId="1161"/>
        </pc:sldMkLst>
      </pc:sldChg>
      <pc:sldChg chg="modSp mod">
        <pc:chgData name="FERNANDO MARTINEZ FERNANDEZ" userId="59c45a8c-a24e-46b1-9905-a1f4145bb38f" providerId="ADAL" clId="{919C8CE7-8DF3-49AD-BDFA-78B7A573958A}" dt="2025-06-16T07:54:51.221" v="124" actId="14100"/>
        <pc:sldMkLst>
          <pc:docMk/>
          <pc:sldMk cId="3881056613" sldId="1165"/>
        </pc:sldMkLst>
        <pc:spChg chg="mod">
          <ac:chgData name="FERNANDO MARTINEZ FERNANDEZ" userId="59c45a8c-a24e-46b1-9905-a1f4145bb38f" providerId="ADAL" clId="{919C8CE7-8DF3-49AD-BDFA-78B7A573958A}" dt="2025-06-16T07:54:51.221" v="124" actId="14100"/>
          <ac:spMkLst>
            <pc:docMk/>
            <pc:sldMk cId="3881056613" sldId="1165"/>
            <ac:spMk id="4" creationId="{FE86F65E-B375-4892-A147-11F15681BE6F}"/>
          </ac:spMkLst>
        </pc:spChg>
        <pc:spChg chg="mod">
          <ac:chgData name="FERNANDO MARTINEZ FERNANDEZ" userId="59c45a8c-a24e-46b1-9905-a1f4145bb38f" providerId="ADAL" clId="{919C8CE7-8DF3-49AD-BDFA-78B7A573958A}" dt="2025-06-16T07:54:46.172" v="122" actId="1076"/>
          <ac:spMkLst>
            <pc:docMk/>
            <pc:sldMk cId="3881056613" sldId="1165"/>
            <ac:spMk id="5" creationId="{C687A4D5-0229-4B90-B21A-214A9EB41FE9}"/>
          </ac:spMkLst>
        </pc:spChg>
        <pc:picChg chg="mod">
          <ac:chgData name="FERNANDO MARTINEZ FERNANDEZ" userId="59c45a8c-a24e-46b1-9905-a1f4145bb38f" providerId="ADAL" clId="{919C8CE7-8DF3-49AD-BDFA-78B7A573958A}" dt="2025-06-16T07:54:39.973" v="121" actId="14100"/>
          <ac:picMkLst>
            <pc:docMk/>
            <pc:sldMk cId="3881056613" sldId="1165"/>
            <ac:picMk id="3" creationId="{BD5AE135-2C57-4AC7-8648-3CC2AD0F7902}"/>
          </ac:picMkLst>
        </pc:picChg>
      </pc:sldChg>
      <pc:sldChg chg="modSp add mod">
        <pc:chgData name="FERNANDO MARTINEZ FERNANDEZ" userId="59c45a8c-a24e-46b1-9905-a1f4145bb38f" providerId="ADAL" clId="{919C8CE7-8DF3-49AD-BDFA-78B7A573958A}" dt="2025-06-16T07:55:12.288" v="126" actId="14100"/>
        <pc:sldMkLst>
          <pc:docMk/>
          <pc:sldMk cId="1604836211" sldId="1166"/>
        </pc:sldMkLst>
        <pc:picChg chg="mod">
          <ac:chgData name="FERNANDO MARTINEZ FERNANDEZ" userId="59c45a8c-a24e-46b1-9905-a1f4145bb38f" providerId="ADAL" clId="{919C8CE7-8DF3-49AD-BDFA-78B7A573958A}" dt="2025-06-16T07:55:12.288" v="126" actId="14100"/>
          <ac:picMkLst>
            <pc:docMk/>
            <pc:sldMk cId="1604836211" sldId="1166"/>
            <ac:picMk id="3" creationId="{7233E491-ADA3-4C15-AF50-6796AF976659}"/>
          </ac:picMkLst>
        </pc:picChg>
      </pc:sldChg>
      <pc:sldChg chg="add">
        <pc:chgData name="FERNANDO MARTINEZ FERNANDEZ" userId="59c45a8c-a24e-46b1-9905-a1f4145bb38f" providerId="ADAL" clId="{919C8CE7-8DF3-49AD-BDFA-78B7A573958A}" dt="2025-06-16T07:58:54.944" v="161"/>
        <pc:sldMkLst>
          <pc:docMk/>
          <pc:sldMk cId="3762510921" sldId="1168"/>
        </pc:sldMkLst>
      </pc:sldChg>
      <pc:sldChg chg="add">
        <pc:chgData name="FERNANDO MARTINEZ FERNANDEZ" userId="59c45a8c-a24e-46b1-9905-a1f4145bb38f" providerId="ADAL" clId="{919C8CE7-8DF3-49AD-BDFA-78B7A573958A}" dt="2025-06-16T07:58:54.944" v="161"/>
        <pc:sldMkLst>
          <pc:docMk/>
          <pc:sldMk cId="556928844" sldId="1170"/>
        </pc:sldMkLst>
      </pc:sldChg>
      <pc:sldChg chg="add">
        <pc:chgData name="FERNANDO MARTINEZ FERNANDEZ" userId="59c45a8c-a24e-46b1-9905-a1f4145bb38f" providerId="ADAL" clId="{919C8CE7-8DF3-49AD-BDFA-78B7A573958A}" dt="2025-06-16T07:58:54.944" v="161"/>
        <pc:sldMkLst>
          <pc:docMk/>
          <pc:sldMk cId="3871716155" sldId="1171"/>
        </pc:sldMkLst>
      </pc:sldChg>
      <pc:sldChg chg="add">
        <pc:chgData name="FERNANDO MARTINEZ FERNANDEZ" userId="59c45a8c-a24e-46b1-9905-a1f4145bb38f" providerId="ADAL" clId="{919C8CE7-8DF3-49AD-BDFA-78B7A573958A}" dt="2025-06-16T07:58:54.944" v="161"/>
        <pc:sldMkLst>
          <pc:docMk/>
          <pc:sldMk cId="2250260033" sldId="1172"/>
        </pc:sldMkLst>
      </pc:sldChg>
      <pc:sldChg chg="add">
        <pc:chgData name="FERNANDO MARTINEZ FERNANDEZ" userId="59c45a8c-a24e-46b1-9905-a1f4145bb38f" providerId="ADAL" clId="{919C8CE7-8DF3-49AD-BDFA-78B7A573958A}" dt="2025-06-16T07:58:54.944" v="161"/>
        <pc:sldMkLst>
          <pc:docMk/>
          <pc:sldMk cId="3181989258" sldId="1173"/>
        </pc:sldMkLst>
      </pc:sldChg>
      <pc:sldChg chg="add">
        <pc:chgData name="FERNANDO MARTINEZ FERNANDEZ" userId="59c45a8c-a24e-46b1-9905-a1f4145bb38f" providerId="ADAL" clId="{919C8CE7-8DF3-49AD-BDFA-78B7A573958A}" dt="2025-06-16T07:58:54.944" v="161"/>
        <pc:sldMkLst>
          <pc:docMk/>
          <pc:sldMk cId="2056848540" sldId="1174"/>
        </pc:sldMkLst>
      </pc:sldChg>
      <pc:sldChg chg="add">
        <pc:chgData name="FERNANDO MARTINEZ FERNANDEZ" userId="59c45a8c-a24e-46b1-9905-a1f4145bb38f" providerId="ADAL" clId="{919C8CE7-8DF3-49AD-BDFA-78B7A573958A}" dt="2025-06-16T07:58:54.944" v="161"/>
        <pc:sldMkLst>
          <pc:docMk/>
          <pc:sldMk cId="1246453440" sldId="1176"/>
        </pc:sldMkLst>
      </pc:sldChg>
      <pc:sldChg chg="ord">
        <pc:chgData name="FERNANDO MARTINEZ FERNANDEZ" userId="59c45a8c-a24e-46b1-9905-a1f4145bb38f" providerId="ADAL" clId="{919C8CE7-8DF3-49AD-BDFA-78B7A573958A}" dt="2025-06-16T07:51:17.964" v="116"/>
        <pc:sldMkLst>
          <pc:docMk/>
          <pc:sldMk cId="133591937" sldId="1178"/>
        </pc:sldMkLst>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5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445B9-787F-4DBD-9E70-F859652972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F8ACA404-57A6-4FA4-BC5C-428EEC998C68}">
      <dgm:prSet phldrT="[Texto]" custT="1"/>
      <dgm:spPr>
        <a:solidFill>
          <a:srgbClr val="336600">
            <a:alpha val="90000"/>
          </a:srgbClr>
        </a:solidFill>
      </dgm:spPr>
      <dgm:t>
        <a:bodyPr/>
        <a:lstStyle/>
        <a:p>
          <a:r>
            <a:rPr lang="es-ES" sz="1400" dirty="0">
              <a:solidFill>
                <a:schemeClr val="bg1"/>
              </a:solidFill>
            </a:rPr>
            <a:t>IAAP</a:t>
          </a:r>
        </a:p>
      </dgm:t>
    </dgm:pt>
    <dgm:pt modelId="{B51A6428-BB45-49D8-9C02-09E3F9514E17}" type="parTrans" cxnId="{22A6829A-2233-499B-9530-2F5E5497BF13}">
      <dgm:prSet/>
      <dgm:spPr/>
      <dgm:t>
        <a:bodyPr/>
        <a:lstStyle/>
        <a:p>
          <a:endParaRPr lang="es-ES" sz="1400"/>
        </a:p>
      </dgm:t>
    </dgm:pt>
    <dgm:pt modelId="{D94D0481-AD6B-437B-ADC8-54C873470000}" type="sibTrans" cxnId="{22A6829A-2233-499B-9530-2F5E5497BF13}">
      <dgm:prSet/>
      <dgm:spPr/>
      <dgm:t>
        <a:bodyPr/>
        <a:lstStyle/>
        <a:p>
          <a:endParaRPr lang="es-ES" sz="1400"/>
        </a:p>
      </dgm:t>
    </dgm:pt>
    <dgm:pt modelId="{6DF1AF92-5447-4C2D-B56B-2068315630B7}">
      <dgm:prSet phldrT="[Texto]" custT="1"/>
      <dgm:spPr>
        <a:solidFill>
          <a:srgbClr val="92D050">
            <a:alpha val="90000"/>
          </a:srgbClr>
        </a:solidFill>
      </dgm:spPr>
      <dgm:t>
        <a:bodyPr/>
        <a:lstStyle/>
        <a:p>
          <a:r>
            <a:rPr lang="es-ES" sz="1400" dirty="0"/>
            <a:t>Secretarías Generales Técnicas. </a:t>
          </a:r>
          <a:r>
            <a:rPr lang="es-ES" sz="1400" b="1" dirty="0"/>
            <a:t>Consejerías</a:t>
          </a:r>
        </a:p>
      </dgm:t>
    </dgm:pt>
    <dgm:pt modelId="{BA24C2B4-0FCE-49E5-B9F0-66E6627A11ED}" type="parTrans" cxnId="{7B9D463D-AC86-48ED-942E-1D42DAD54049}">
      <dgm:prSet/>
      <dgm:spPr/>
      <dgm:t>
        <a:bodyPr/>
        <a:lstStyle/>
        <a:p>
          <a:endParaRPr lang="es-ES" sz="1400"/>
        </a:p>
      </dgm:t>
    </dgm:pt>
    <dgm:pt modelId="{1D9A1EEA-BCE7-4CA8-B335-35CDEFEB29E4}" type="sibTrans" cxnId="{7B9D463D-AC86-48ED-942E-1D42DAD54049}">
      <dgm:prSet/>
      <dgm:spPr/>
      <dgm:t>
        <a:bodyPr/>
        <a:lstStyle/>
        <a:p>
          <a:endParaRPr lang="es-ES" sz="1400"/>
        </a:p>
      </dgm:t>
    </dgm:pt>
    <dgm:pt modelId="{132E0EB7-BE1B-4559-802F-3223E765EE51}">
      <dgm:prSet phldrT="[Texto]" custT="1"/>
      <dgm:spPr>
        <a:solidFill>
          <a:srgbClr val="CCFFCC">
            <a:alpha val="90000"/>
          </a:srgbClr>
        </a:solidFill>
      </dgm:spPr>
      <dgm:t>
        <a:bodyPr/>
        <a:lstStyle/>
        <a:p>
          <a:r>
            <a:rPr lang="es-ES" sz="1400" dirty="0"/>
            <a:t>Servicios de la Dirección General de las Agencias</a:t>
          </a:r>
        </a:p>
      </dgm:t>
    </dgm:pt>
    <dgm:pt modelId="{928FD4CF-AFB8-426D-AD75-006C5F1D5FD9}" type="parTrans" cxnId="{622CA16B-C553-4368-8208-C0F8F493A5EA}">
      <dgm:prSet/>
      <dgm:spPr/>
      <dgm:t>
        <a:bodyPr/>
        <a:lstStyle/>
        <a:p>
          <a:endParaRPr lang="es-ES" sz="1400"/>
        </a:p>
      </dgm:t>
    </dgm:pt>
    <dgm:pt modelId="{06F9F68E-3427-460D-A071-6837FDF1D244}" type="sibTrans" cxnId="{622CA16B-C553-4368-8208-C0F8F493A5EA}">
      <dgm:prSet/>
      <dgm:spPr/>
      <dgm:t>
        <a:bodyPr/>
        <a:lstStyle/>
        <a:p>
          <a:endParaRPr lang="es-ES" sz="1400"/>
        </a:p>
      </dgm:t>
    </dgm:pt>
    <dgm:pt modelId="{646D3664-DCD1-4242-A7FA-A43DF2EB9F29}">
      <dgm:prSet phldrT="[Texto]" custT="1"/>
      <dgm:spPr>
        <a:solidFill>
          <a:srgbClr val="92D050">
            <a:alpha val="90000"/>
          </a:srgbClr>
        </a:solidFill>
      </dgm:spPr>
      <dgm:t>
        <a:bodyPr/>
        <a:lstStyle/>
        <a:p>
          <a:r>
            <a:rPr lang="es-ES" sz="1400" dirty="0"/>
            <a:t>Servicios de AAPP de </a:t>
          </a:r>
          <a:r>
            <a:rPr lang="es-ES" sz="1400" b="1" dirty="0"/>
            <a:t>Delegaciones de Justicia</a:t>
          </a:r>
        </a:p>
      </dgm:t>
    </dgm:pt>
    <dgm:pt modelId="{E4ACDBD1-F723-4A9D-82A2-CAB5C00CB362}" type="parTrans" cxnId="{5C6E25CB-1376-4692-955C-0413EC8F183C}">
      <dgm:prSet/>
      <dgm:spPr/>
      <dgm:t>
        <a:bodyPr/>
        <a:lstStyle/>
        <a:p>
          <a:endParaRPr lang="es-ES" sz="1400"/>
        </a:p>
      </dgm:t>
    </dgm:pt>
    <dgm:pt modelId="{1613A0A0-CAA7-4E29-BB90-5BE04E18AF3B}" type="sibTrans" cxnId="{5C6E25CB-1376-4692-955C-0413EC8F183C}">
      <dgm:prSet/>
      <dgm:spPr/>
      <dgm:t>
        <a:bodyPr/>
        <a:lstStyle/>
        <a:p>
          <a:endParaRPr lang="es-ES" sz="1400"/>
        </a:p>
      </dgm:t>
    </dgm:pt>
    <dgm:pt modelId="{58AEE88B-1E46-4B1D-9FA4-26F229965AE4}">
      <dgm:prSet phldrT="[Texto]" custT="1"/>
      <dgm:spPr>
        <a:solidFill>
          <a:srgbClr val="CCFFCC">
            <a:alpha val="90000"/>
          </a:srgbClr>
        </a:solidFill>
      </dgm:spPr>
      <dgm:t>
        <a:bodyPr/>
        <a:lstStyle/>
        <a:p>
          <a:r>
            <a:rPr lang="es-ES" sz="1400" dirty="0"/>
            <a:t>Servicios de la Dirección General</a:t>
          </a:r>
        </a:p>
      </dgm:t>
    </dgm:pt>
    <dgm:pt modelId="{8ED0C154-B9A3-4935-BED4-4349F850F76F}" type="parTrans" cxnId="{A26E56EE-F566-4538-9508-6D9653965932}">
      <dgm:prSet/>
      <dgm:spPr/>
      <dgm:t>
        <a:bodyPr/>
        <a:lstStyle/>
        <a:p>
          <a:endParaRPr lang="es-ES" sz="1400"/>
        </a:p>
      </dgm:t>
    </dgm:pt>
    <dgm:pt modelId="{6E867754-1273-4D6B-A845-B31951009CBB}" type="sibTrans" cxnId="{A26E56EE-F566-4538-9508-6D9653965932}">
      <dgm:prSet/>
      <dgm:spPr/>
      <dgm:t>
        <a:bodyPr/>
        <a:lstStyle/>
        <a:p>
          <a:endParaRPr lang="es-ES" sz="1400"/>
        </a:p>
      </dgm:t>
    </dgm:pt>
    <dgm:pt modelId="{EBFFB04B-0BF7-40F4-84FF-B5CA43BF2AC6}">
      <dgm:prSet phldrT="[Texto]" custT="1"/>
      <dgm:spPr>
        <a:solidFill>
          <a:srgbClr val="92D050">
            <a:alpha val="90000"/>
          </a:srgbClr>
        </a:solidFill>
      </dgm:spPr>
      <dgm:t>
        <a:bodyPr/>
        <a:lstStyle/>
        <a:p>
          <a:r>
            <a:rPr lang="es-ES" sz="1400" dirty="0"/>
            <a:t>Servicios de Formación de las </a:t>
          </a:r>
          <a:r>
            <a:rPr lang="es-ES" sz="1400" b="1" dirty="0"/>
            <a:t>Agencias</a:t>
          </a:r>
        </a:p>
      </dgm:t>
    </dgm:pt>
    <dgm:pt modelId="{F593DE66-B8AE-4799-B735-8BBDB9D4DD64}" type="parTrans" cxnId="{99A68D7D-156A-45C6-B193-BF08AD958182}">
      <dgm:prSet/>
      <dgm:spPr/>
      <dgm:t>
        <a:bodyPr/>
        <a:lstStyle/>
        <a:p>
          <a:endParaRPr lang="es-ES" sz="1400"/>
        </a:p>
      </dgm:t>
    </dgm:pt>
    <dgm:pt modelId="{3EAD903B-60BA-403D-9ABE-13AA405B6FA3}" type="sibTrans" cxnId="{99A68D7D-156A-45C6-B193-BF08AD958182}">
      <dgm:prSet/>
      <dgm:spPr/>
      <dgm:t>
        <a:bodyPr/>
        <a:lstStyle/>
        <a:p>
          <a:endParaRPr lang="es-ES" sz="1400"/>
        </a:p>
      </dgm:t>
    </dgm:pt>
    <dgm:pt modelId="{2C2E09A9-FC7B-449A-94A5-988310F1215E}">
      <dgm:prSet phldrT="[Texto]" custT="1"/>
      <dgm:spPr>
        <a:solidFill>
          <a:srgbClr val="CCFFCC">
            <a:alpha val="90000"/>
          </a:srgbClr>
        </a:solidFill>
      </dgm:spPr>
      <dgm:t>
        <a:bodyPr/>
        <a:lstStyle/>
        <a:p>
          <a:r>
            <a:rPr lang="es-ES" sz="1400" dirty="0"/>
            <a:t>Servicios de las Delegaciones Territoriales</a:t>
          </a:r>
        </a:p>
      </dgm:t>
    </dgm:pt>
    <dgm:pt modelId="{8327517D-1133-4B39-8A23-D0B230FEAD34}" type="parTrans" cxnId="{EC68B30D-9B61-40F9-A239-52C8C758B3EA}">
      <dgm:prSet/>
      <dgm:spPr/>
      <dgm:t>
        <a:bodyPr/>
        <a:lstStyle/>
        <a:p>
          <a:endParaRPr lang="es-ES" sz="1400"/>
        </a:p>
      </dgm:t>
    </dgm:pt>
    <dgm:pt modelId="{FB363814-565F-4687-8010-26453724416A}" type="sibTrans" cxnId="{EC68B30D-9B61-40F9-A239-52C8C758B3EA}">
      <dgm:prSet/>
      <dgm:spPr/>
      <dgm:t>
        <a:bodyPr/>
        <a:lstStyle/>
        <a:p>
          <a:endParaRPr lang="es-ES" sz="1400"/>
        </a:p>
      </dgm:t>
    </dgm:pt>
    <dgm:pt modelId="{354F5426-DC86-47CC-BD7A-5FA7906522B4}">
      <dgm:prSet phldrT="[Texto]" custT="1"/>
      <dgm:spPr>
        <a:solidFill>
          <a:srgbClr val="66FF66">
            <a:alpha val="90000"/>
          </a:srgbClr>
        </a:solidFill>
      </dgm:spPr>
      <dgm:t>
        <a:bodyPr/>
        <a:lstStyle/>
        <a:p>
          <a:r>
            <a:rPr lang="es-ES" sz="1400" dirty="0"/>
            <a:t>Direcciones Generales/ Secretarias Generales</a:t>
          </a:r>
        </a:p>
      </dgm:t>
    </dgm:pt>
    <dgm:pt modelId="{FEEC2A8D-4CF5-4D92-A3FD-40482C1B1B96}" type="parTrans" cxnId="{D3071283-0FC6-44BF-8C5C-60E6488B90F7}">
      <dgm:prSet/>
      <dgm:spPr/>
      <dgm:t>
        <a:bodyPr/>
        <a:lstStyle/>
        <a:p>
          <a:endParaRPr lang="es-ES" sz="1400"/>
        </a:p>
      </dgm:t>
    </dgm:pt>
    <dgm:pt modelId="{4541AF85-88B1-4706-85CD-187D0B30045B}" type="sibTrans" cxnId="{D3071283-0FC6-44BF-8C5C-60E6488B90F7}">
      <dgm:prSet/>
      <dgm:spPr/>
      <dgm:t>
        <a:bodyPr/>
        <a:lstStyle/>
        <a:p>
          <a:endParaRPr lang="es-ES" sz="1400"/>
        </a:p>
      </dgm:t>
    </dgm:pt>
    <dgm:pt modelId="{F2ED61F4-B7DA-4A2F-B1B7-5092D8DAF155}">
      <dgm:prSet phldrT="[Texto]" custT="1"/>
      <dgm:spPr>
        <a:solidFill>
          <a:srgbClr val="66FF66">
            <a:alpha val="90000"/>
          </a:srgbClr>
        </a:solidFill>
      </dgm:spPr>
      <dgm:t>
        <a:bodyPr/>
        <a:lstStyle/>
        <a:p>
          <a:r>
            <a:rPr lang="es-ES" sz="1400" dirty="0"/>
            <a:t>Direcciones Generales y provinciales de las Agencias</a:t>
          </a:r>
        </a:p>
      </dgm:t>
    </dgm:pt>
    <dgm:pt modelId="{F226559B-D283-4843-BFF6-CE6D539CC4F4}" type="parTrans" cxnId="{5F9839AE-5201-4FF0-85C5-BB2835E0886E}">
      <dgm:prSet/>
      <dgm:spPr/>
      <dgm:t>
        <a:bodyPr/>
        <a:lstStyle/>
        <a:p>
          <a:endParaRPr lang="es-ES" sz="1400"/>
        </a:p>
      </dgm:t>
    </dgm:pt>
    <dgm:pt modelId="{E107B897-6ADC-47DC-A657-067099EC0515}" type="sibTrans" cxnId="{5F9839AE-5201-4FF0-85C5-BB2835E0886E}">
      <dgm:prSet/>
      <dgm:spPr/>
      <dgm:t>
        <a:bodyPr/>
        <a:lstStyle/>
        <a:p>
          <a:endParaRPr lang="es-ES" sz="1400"/>
        </a:p>
      </dgm:t>
    </dgm:pt>
    <dgm:pt modelId="{5CF240FF-6B80-4161-AF99-00AD8157A957}">
      <dgm:prSet phldrT="[Texto]" custT="1"/>
      <dgm:spPr>
        <a:solidFill>
          <a:srgbClr val="66FF66">
            <a:alpha val="90000"/>
          </a:srgbClr>
        </a:solidFill>
      </dgm:spPr>
      <dgm:t>
        <a:bodyPr/>
        <a:lstStyle/>
        <a:p>
          <a:r>
            <a:rPr lang="es-ES" sz="1400" dirty="0"/>
            <a:t>Secretarías Generales Provinciales de las Delegaciones Territoriales</a:t>
          </a:r>
        </a:p>
      </dgm:t>
    </dgm:pt>
    <dgm:pt modelId="{FA3393EC-C8E2-4BEB-9196-58E0E0912D0B}" type="parTrans" cxnId="{0EF9802F-24A1-4C8D-A9F7-877DB608E303}">
      <dgm:prSet/>
      <dgm:spPr/>
      <dgm:t>
        <a:bodyPr/>
        <a:lstStyle/>
        <a:p>
          <a:endParaRPr lang="es-ES" sz="1400"/>
        </a:p>
      </dgm:t>
    </dgm:pt>
    <dgm:pt modelId="{97E5D340-1E43-4DCC-8121-C08290E296AF}" type="sibTrans" cxnId="{0EF9802F-24A1-4C8D-A9F7-877DB608E303}">
      <dgm:prSet/>
      <dgm:spPr/>
      <dgm:t>
        <a:bodyPr/>
        <a:lstStyle/>
        <a:p>
          <a:endParaRPr lang="es-ES" sz="1400"/>
        </a:p>
      </dgm:t>
    </dgm:pt>
    <dgm:pt modelId="{516D5DDA-BB9F-4CD9-9742-4A5C15DF5C12}" type="pres">
      <dgm:prSet presAssocID="{A46445B9-787F-4DBD-9E70-F859652972AB}" presName="hierChild1" presStyleCnt="0">
        <dgm:presLayoutVars>
          <dgm:chPref val="1"/>
          <dgm:dir/>
          <dgm:animOne val="branch"/>
          <dgm:animLvl val="lvl"/>
          <dgm:resizeHandles/>
        </dgm:presLayoutVars>
      </dgm:prSet>
      <dgm:spPr/>
    </dgm:pt>
    <dgm:pt modelId="{77B7407D-EFBF-47F1-82F8-82C560BD3C27}" type="pres">
      <dgm:prSet presAssocID="{F8ACA404-57A6-4FA4-BC5C-428EEC998C68}" presName="hierRoot1" presStyleCnt="0"/>
      <dgm:spPr/>
    </dgm:pt>
    <dgm:pt modelId="{AF325667-5FFF-4AAE-A435-C3739356FC5A}" type="pres">
      <dgm:prSet presAssocID="{F8ACA404-57A6-4FA4-BC5C-428EEC998C68}" presName="composite" presStyleCnt="0"/>
      <dgm:spPr/>
    </dgm:pt>
    <dgm:pt modelId="{C2F5C2A2-ABD5-4536-B8B3-96E84A232245}" type="pres">
      <dgm:prSet presAssocID="{F8ACA404-57A6-4FA4-BC5C-428EEC998C68}" presName="background" presStyleLbl="node0" presStyleIdx="0" presStyleCnt="1"/>
      <dgm:spPr/>
    </dgm:pt>
    <dgm:pt modelId="{6D03C35D-DD4D-4B4C-A8ED-9DD68F0ED921}" type="pres">
      <dgm:prSet presAssocID="{F8ACA404-57A6-4FA4-BC5C-428EEC998C68}" presName="text" presStyleLbl="fgAcc0" presStyleIdx="0" presStyleCnt="1" custScaleX="548318" custScaleY="166938" custLinFactY="-95511" custLinFactNeighborY="-100000">
        <dgm:presLayoutVars>
          <dgm:chPref val="3"/>
        </dgm:presLayoutVars>
      </dgm:prSet>
      <dgm:spPr/>
    </dgm:pt>
    <dgm:pt modelId="{D319604F-3C83-445F-9B55-18B7CFCA6FDF}" type="pres">
      <dgm:prSet presAssocID="{F8ACA404-57A6-4FA4-BC5C-428EEC998C68}" presName="hierChild2" presStyleCnt="0"/>
      <dgm:spPr/>
    </dgm:pt>
    <dgm:pt modelId="{D34A0959-8B74-4DA6-A3E1-7F848A1124B2}" type="pres">
      <dgm:prSet presAssocID="{BA24C2B4-0FCE-49E5-B9F0-66E6627A11ED}" presName="Name10" presStyleLbl="parChTrans1D2" presStyleIdx="0" presStyleCnt="3" custSzX="3243420" custSzY="616324"/>
      <dgm:spPr/>
    </dgm:pt>
    <dgm:pt modelId="{D5518C5F-1FBD-468F-AC8B-A2F6F57F757B}" type="pres">
      <dgm:prSet presAssocID="{6DF1AF92-5447-4C2D-B56B-2068315630B7}" presName="hierRoot2" presStyleCnt="0"/>
      <dgm:spPr/>
    </dgm:pt>
    <dgm:pt modelId="{75103C7C-0763-44CE-B6D2-E825831AAE78}" type="pres">
      <dgm:prSet presAssocID="{6DF1AF92-5447-4C2D-B56B-2068315630B7}" presName="composite2" presStyleCnt="0"/>
      <dgm:spPr/>
    </dgm:pt>
    <dgm:pt modelId="{1BF23B62-C656-486E-A830-039E3D92E689}" type="pres">
      <dgm:prSet presAssocID="{6DF1AF92-5447-4C2D-B56B-2068315630B7}" presName="background2" presStyleLbl="node2" presStyleIdx="0" presStyleCnt="3"/>
      <dgm:spPr/>
    </dgm:pt>
    <dgm:pt modelId="{8E70689D-1372-49C2-94C1-34014BDEB7D3}" type="pres">
      <dgm:prSet presAssocID="{6DF1AF92-5447-4C2D-B56B-2068315630B7}" presName="text2" presStyleLbl="fgAcc2" presStyleIdx="0" presStyleCnt="3" custScaleX="548318" custScaleY="350639" custLinFactNeighborY="-31032">
        <dgm:presLayoutVars>
          <dgm:chPref val="3"/>
        </dgm:presLayoutVars>
      </dgm:prSet>
      <dgm:spPr/>
    </dgm:pt>
    <dgm:pt modelId="{056EB387-6706-4377-902A-A9A56A778A68}" type="pres">
      <dgm:prSet presAssocID="{6DF1AF92-5447-4C2D-B56B-2068315630B7}" presName="hierChild3" presStyleCnt="0"/>
      <dgm:spPr/>
    </dgm:pt>
    <dgm:pt modelId="{31FA830C-D30F-425E-AAF8-EFEC4023D784}" type="pres">
      <dgm:prSet presAssocID="{FEEC2A8D-4CF5-4D92-A3FD-40482C1B1B96}" presName="Name17" presStyleLbl="parChTrans1D3" presStyleIdx="0" presStyleCnt="3" custSzX="145175" custSzY="616324"/>
      <dgm:spPr/>
    </dgm:pt>
    <dgm:pt modelId="{8F3AB485-44ED-4D91-B76F-DC0938FDA7C2}" type="pres">
      <dgm:prSet presAssocID="{354F5426-DC86-47CC-BD7A-5FA7906522B4}" presName="hierRoot3" presStyleCnt="0"/>
      <dgm:spPr/>
    </dgm:pt>
    <dgm:pt modelId="{12E071D0-95A7-4616-BA2E-5951DC8DAF4C}" type="pres">
      <dgm:prSet presAssocID="{354F5426-DC86-47CC-BD7A-5FA7906522B4}" presName="composite3" presStyleCnt="0"/>
      <dgm:spPr/>
    </dgm:pt>
    <dgm:pt modelId="{55CBA1DE-AA41-4D4B-BC80-EDB7E3AB2666}" type="pres">
      <dgm:prSet presAssocID="{354F5426-DC86-47CC-BD7A-5FA7906522B4}" presName="background3" presStyleLbl="node3" presStyleIdx="0" presStyleCnt="3"/>
      <dgm:spPr/>
    </dgm:pt>
    <dgm:pt modelId="{38556292-52B3-4C7C-9DC6-685727DD516C}" type="pres">
      <dgm:prSet presAssocID="{354F5426-DC86-47CC-BD7A-5FA7906522B4}" presName="text3" presStyleLbl="fgAcc3" presStyleIdx="0" presStyleCnt="3" custScaleX="548318" custScaleY="350639" custLinFactNeighborY="46548">
        <dgm:presLayoutVars>
          <dgm:chPref val="3"/>
        </dgm:presLayoutVars>
      </dgm:prSet>
      <dgm:spPr/>
    </dgm:pt>
    <dgm:pt modelId="{B1240625-E40A-4CAF-98DB-CC5A11C3791A}" type="pres">
      <dgm:prSet presAssocID="{354F5426-DC86-47CC-BD7A-5FA7906522B4}" presName="hierChild4" presStyleCnt="0"/>
      <dgm:spPr/>
    </dgm:pt>
    <dgm:pt modelId="{57AC0801-637A-4662-9CB6-81D10AE6ACB2}" type="pres">
      <dgm:prSet presAssocID="{8ED0C154-B9A3-4935-BED4-4349F850F76F}" presName="Name23" presStyleLbl="parChTrans1D4" presStyleIdx="0" presStyleCnt="3" custSzX="145175" custSzY="616324"/>
      <dgm:spPr/>
    </dgm:pt>
    <dgm:pt modelId="{0DE39E6E-B359-4B2C-9B0D-873B424695E2}" type="pres">
      <dgm:prSet presAssocID="{58AEE88B-1E46-4B1D-9FA4-26F229965AE4}" presName="hierRoot4" presStyleCnt="0"/>
      <dgm:spPr/>
    </dgm:pt>
    <dgm:pt modelId="{9E0AFE49-DE3B-4A81-B5BB-E7E008B58408}" type="pres">
      <dgm:prSet presAssocID="{58AEE88B-1E46-4B1D-9FA4-26F229965AE4}" presName="composite4" presStyleCnt="0"/>
      <dgm:spPr/>
    </dgm:pt>
    <dgm:pt modelId="{372BE80E-0F7A-4313-959F-96B663580138}" type="pres">
      <dgm:prSet presAssocID="{58AEE88B-1E46-4B1D-9FA4-26F229965AE4}" presName="background4" presStyleLbl="node4" presStyleIdx="0" presStyleCnt="3"/>
      <dgm:spPr/>
    </dgm:pt>
    <dgm:pt modelId="{399C1614-C449-4984-9041-7BAEC5BD6C43}" type="pres">
      <dgm:prSet presAssocID="{58AEE88B-1E46-4B1D-9FA4-26F229965AE4}" presName="text4" presStyleLbl="fgAcc4" presStyleIdx="0" presStyleCnt="3" custScaleX="548318" custScaleY="350639" custLinFactY="3440" custLinFactNeighborY="100000">
        <dgm:presLayoutVars>
          <dgm:chPref val="3"/>
        </dgm:presLayoutVars>
      </dgm:prSet>
      <dgm:spPr/>
    </dgm:pt>
    <dgm:pt modelId="{7B742710-C8E1-47F7-99D1-64B99AF30AE0}" type="pres">
      <dgm:prSet presAssocID="{58AEE88B-1E46-4B1D-9FA4-26F229965AE4}" presName="hierChild5" presStyleCnt="0"/>
      <dgm:spPr/>
    </dgm:pt>
    <dgm:pt modelId="{C17ED6B9-8E57-4336-8F5E-C8FD7CCEF521}" type="pres">
      <dgm:prSet presAssocID="{F593DE66-B8AE-4799-B735-8BBDB9D4DD64}" presName="Name10" presStyleLbl="parChTrans1D2" presStyleIdx="1" presStyleCnt="3" custSzX="145175" custSzY="616324"/>
      <dgm:spPr/>
    </dgm:pt>
    <dgm:pt modelId="{6CC304C9-B922-4A22-B07C-118C18030A09}" type="pres">
      <dgm:prSet presAssocID="{EBFFB04B-0BF7-40F4-84FF-B5CA43BF2AC6}" presName="hierRoot2" presStyleCnt="0"/>
      <dgm:spPr/>
    </dgm:pt>
    <dgm:pt modelId="{150B70F1-0E8C-4DCB-B507-1CB294DB7C31}" type="pres">
      <dgm:prSet presAssocID="{EBFFB04B-0BF7-40F4-84FF-B5CA43BF2AC6}" presName="composite2" presStyleCnt="0"/>
      <dgm:spPr/>
    </dgm:pt>
    <dgm:pt modelId="{B12BC45F-2A97-4D55-A9EC-0EED04EAF9D1}" type="pres">
      <dgm:prSet presAssocID="{EBFFB04B-0BF7-40F4-84FF-B5CA43BF2AC6}" presName="background2" presStyleLbl="node2" presStyleIdx="1" presStyleCnt="3"/>
      <dgm:spPr/>
    </dgm:pt>
    <dgm:pt modelId="{978BB65C-455C-4330-B81A-CB50932754E4}" type="pres">
      <dgm:prSet presAssocID="{EBFFB04B-0BF7-40F4-84FF-B5CA43BF2AC6}" presName="text2" presStyleLbl="fgAcc2" presStyleIdx="1" presStyleCnt="3" custScaleX="548318" custScaleY="350639" custLinFactNeighborY="-31032">
        <dgm:presLayoutVars>
          <dgm:chPref val="3"/>
        </dgm:presLayoutVars>
      </dgm:prSet>
      <dgm:spPr/>
    </dgm:pt>
    <dgm:pt modelId="{EE041436-B00C-4AE6-85AF-1369CFCD8039}" type="pres">
      <dgm:prSet presAssocID="{EBFFB04B-0BF7-40F4-84FF-B5CA43BF2AC6}" presName="hierChild3" presStyleCnt="0"/>
      <dgm:spPr/>
    </dgm:pt>
    <dgm:pt modelId="{A693208C-5B94-4D33-B56D-0DE546B02ACE}" type="pres">
      <dgm:prSet presAssocID="{F226559B-D283-4843-BFF6-CE6D539CC4F4}" presName="Name17" presStyleLbl="parChTrans1D3" presStyleIdx="1" presStyleCnt="3" custSzX="145175" custSzY="616324"/>
      <dgm:spPr/>
    </dgm:pt>
    <dgm:pt modelId="{9171A5F0-45F4-4E95-9D79-AD7C7286E6FB}" type="pres">
      <dgm:prSet presAssocID="{F2ED61F4-B7DA-4A2F-B1B7-5092D8DAF155}" presName="hierRoot3" presStyleCnt="0"/>
      <dgm:spPr/>
    </dgm:pt>
    <dgm:pt modelId="{9B0254FB-6EB8-448C-8B5D-6957D41972B3}" type="pres">
      <dgm:prSet presAssocID="{F2ED61F4-B7DA-4A2F-B1B7-5092D8DAF155}" presName="composite3" presStyleCnt="0"/>
      <dgm:spPr/>
    </dgm:pt>
    <dgm:pt modelId="{D9EB01DF-AF91-4708-9283-AA5516772766}" type="pres">
      <dgm:prSet presAssocID="{F2ED61F4-B7DA-4A2F-B1B7-5092D8DAF155}" presName="background3" presStyleLbl="node3" presStyleIdx="1" presStyleCnt="3"/>
      <dgm:spPr/>
    </dgm:pt>
    <dgm:pt modelId="{DF4CA744-726E-4690-92A1-9EEBFE0A1BF6}" type="pres">
      <dgm:prSet presAssocID="{F2ED61F4-B7DA-4A2F-B1B7-5092D8DAF155}" presName="text3" presStyleLbl="fgAcc3" presStyleIdx="1" presStyleCnt="3" custScaleX="548318" custScaleY="350639" custLinFactNeighborY="46548">
        <dgm:presLayoutVars>
          <dgm:chPref val="3"/>
        </dgm:presLayoutVars>
      </dgm:prSet>
      <dgm:spPr/>
    </dgm:pt>
    <dgm:pt modelId="{59BE1D1F-6EC6-4064-AEA5-357DFAEE1705}" type="pres">
      <dgm:prSet presAssocID="{F2ED61F4-B7DA-4A2F-B1B7-5092D8DAF155}" presName="hierChild4" presStyleCnt="0"/>
      <dgm:spPr/>
    </dgm:pt>
    <dgm:pt modelId="{5535481A-E56F-477B-BCE8-B3F7F00B1DAC}" type="pres">
      <dgm:prSet presAssocID="{928FD4CF-AFB8-426D-AD75-006C5F1D5FD9}" presName="Name23" presStyleLbl="parChTrans1D4" presStyleIdx="1" presStyleCnt="3" custSzX="145175" custSzY="616324"/>
      <dgm:spPr/>
    </dgm:pt>
    <dgm:pt modelId="{B705A924-F4AF-4A78-987C-4E79C25F6F2E}" type="pres">
      <dgm:prSet presAssocID="{132E0EB7-BE1B-4559-802F-3223E765EE51}" presName="hierRoot4" presStyleCnt="0"/>
      <dgm:spPr/>
    </dgm:pt>
    <dgm:pt modelId="{2F224B67-C654-4150-A018-01113CEA3D37}" type="pres">
      <dgm:prSet presAssocID="{132E0EB7-BE1B-4559-802F-3223E765EE51}" presName="composite4" presStyleCnt="0"/>
      <dgm:spPr/>
    </dgm:pt>
    <dgm:pt modelId="{88054F9C-6297-4B5A-B773-848F37937725}" type="pres">
      <dgm:prSet presAssocID="{132E0EB7-BE1B-4559-802F-3223E765EE51}" presName="background4" presStyleLbl="node4" presStyleIdx="1" presStyleCnt="3"/>
      <dgm:spPr/>
    </dgm:pt>
    <dgm:pt modelId="{9AB6771A-8C7A-4211-82F7-E97D8DBE73CE}" type="pres">
      <dgm:prSet presAssocID="{132E0EB7-BE1B-4559-802F-3223E765EE51}" presName="text4" presStyleLbl="fgAcc4" presStyleIdx="1" presStyleCnt="3" custScaleX="548318" custScaleY="350639" custLinFactY="3440" custLinFactNeighborY="100000">
        <dgm:presLayoutVars>
          <dgm:chPref val="3"/>
        </dgm:presLayoutVars>
      </dgm:prSet>
      <dgm:spPr/>
    </dgm:pt>
    <dgm:pt modelId="{31F2214E-ECDF-4295-AF49-D0DAF086D866}" type="pres">
      <dgm:prSet presAssocID="{132E0EB7-BE1B-4559-802F-3223E765EE51}" presName="hierChild5" presStyleCnt="0"/>
      <dgm:spPr/>
    </dgm:pt>
    <dgm:pt modelId="{7F51E912-7B98-4065-9669-57E10AD788C4}" type="pres">
      <dgm:prSet presAssocID="{E4ACDBD1-F723-4A9D-82A2-CAB5C00CB362}" presName="Name10" presStyleLbl="parChTrans1D2" presStyleIdx="2" presStyleCnt="3" custSzX="3243420" custSzY="616324"/>
      <dgm:spPr/>
    </dgm:pt>
    <dgm:pt modelId="{4B87830C-E87C-422C-97DB-4A7E6786D4DC}" type="pres">
      <dgm:prSet presAssocID="{646D3664-DCD1-4242-A7FA-A43DF2EB9F29}" presName="hierRoot2" presStyleCnt="0"/>
      <dgm:spPr/>
    </dgm:pt>
    <dgm:pt modelId="{748345A7-755E-4FCF-836D-5AA855A722E9}" type="pres">
      <dgm:prSet presAssocID="{646D3664-DCD1-4242-A7FA-A43DF2EB9F29}" presName="composite2" presStyleCnt="0"/>
      <dgm:spPr/>
    </dgm:pt>
    <dgm:pt modelId="{1D91DCB8-73B1-459C-988C-EAC44EACC050}" type="pres">
      <dgm:prSet presAssocID="{646D3664-DCD1-4242-A7FA-A43DF2EB9F29}" presName="background2" presStyleLbl="node2" presStyleIdx="2" presStyleCnt="3"/>
      <dgm:spPr/>
    </dgm:pt>
    <dgm:pt modelId="{C11FD032-06EF-40AC-BCBE-15D6A7C2F08C}" type="pres">
      <dgm:prSet presAssocID="{646D3664-DCD1-4242-A7FA-A43DF2EB9F29}" presName="text2" presStyleLbl="fgAcc2" presStyleIdx="2" presStyleCnt="3" custScaleX="548318" custScaleY="350639" custLinFactNeighborY="-31032">
        <dgm:presLayoutVars>
          <dgm:chPref val="3"/>
        </dgm:presLayoutVars>
      </dgm:prSet>
      <dgm:spPr/>
    </dgm:pt>
    <dgm:pt modelId="{7DA82023-12B7-432F-AA1A-337F538AA2A5}" type="pres">
      <dgm:prSet presAssocID="{646D3664-DCD1-4242-A7FA-A43DF2EB9F29}" presName="hierChild3" presStyleCnt="0"/>
      <dgm:spPr/>
    </dgm:pt>
    <dgm:pt modelId="{1649B7E6-1690-4FA7-8FE9-2B55F3F5DC51}" type="pres">
      <dgm:prSet presAssocID="{FA3393EC-C8E2-4BEB-9196-58E0E0912D0B}" presName="Name17" presStyleLbl="parChTrans1D3" presStyleIdx="2" presStyleCnt="3" custSzX="145175" custSzY="616324"/>
      <dgm:spPr/>
    </dgm:pt>
    <dgm:pt modelId="{490055E4-996D-45B7-9F0A-156ADF1D5334}" type="pres">
      <dgm:prSet presAssocID="{5CF240FF-6B80-4161-AF99-00AD8157A957}" presName="hierRoot3" presStyleCnt="0"/>
      <dgm:spPr/>
    </dgm:pt>
    <dgm:pt modelId="{FAA094EF-2DEB-40B4-9290-24A314DD8425}" type="pres">
      <dgm:prSet presAssocID="{5CF240FF-6B80-4161-AF99-00AD8157A957}" presName="composite3" presStyleCnt="0"/>
      <dgm:spPr/>
    </dgm:pt>
    <dgm:pt modelId="{068502D5-B969-40A2-A43A-D4C6FA92CFBE}" type="pres">
      <dgm:prSet presAssocID="{5CF240FF-6B80-4161-AF99-00AD8157A957}" presName="background3" presStyleLbl="node3" presStyleIdx="2" presStyleCnt="3"/>
      <dgm:spPr/>
    </dgm:pt>
    <dgm:pt modelId="{97FF003F-EE8F-4B74-B5B1-77839E6F1ED9}" type="pres">
      <dgm:prSet presAssocID="{5CF240FF-6B80-4161-AF99-00AD8157A957}" presName="text3" presStyleLbl="fgAcc3" presStyleIdx="2" presStyleCnt="3" custScaleX="548318" custScaleY="350639" custLinFactNeighborY="46548">
        <dgm:presLayoutVars>
          <dgm:chPref val="3"/>
        </dgm:presLayoutVars>
      </dgm:prSet>
      <dgm:spPr/>
    </dgm:pt>
    <dgm:pt modelId="{31A5E774-F0AA-467D-A403-37A851026447}" type="pres">
      <dgm:prSet presAssocID="{5CF240FF-6B80-4161-AF99-00AD8157A957}" presName="hierChild4" presStyleCnt="0"/>
      <dgm:spPr/>
    </dgm:pt>
    <dgm:pt modelId="{30E34357-419C-492C-84F5-0A84D1971F38}" type="pres">
      <dgm:prSet presAssocID="{8327517D-1133-4B39-8A23-D0B230FEAD34}" presName="Name23" presStyleLbl="parChTrans1D4" presStyleIdx="2" presStyleCnt="3" custSzX="145175" custSzY="616324"/>
      <dgm:spPr/>
    </dgm:pt>
    <dgm:pt modelId="{738DDFA1-1709-44DB-9CEF-B82F90B7EA7C}" type="pres">
      <dgm:prSet presAssocID="{2C2E09A9-FC7B-449A-94A5-988310F1215E}" presName="hierRoot4" presStyleCnt="0"/>
      <dgm:spPr/>
    </dgm:pt>
    <dgm:pt modelId="{2DCB7A0A-92A2-410C-B1FC-B885230A52C9}" type="pres">
      <dgm:prSet presAssocID="{2C2E09A9-FC7B-449A-94A5-988310F1215E}" presName="composite4" presStyleCnt="0"/>
      <dgm:spPr/>
    </dgm:pt>
    <dgm:pt modelId="{8168CBA2-AAEA-45F8-90E2-0D32A06CC40B}" type="pres">
      <dgm:prSet presAssocID="{2C2E09A9-FC7B-449A-94A5-988310F1215E}" presName="background4" presStyleLbl="node4" presStyleIdx="2" presStyleCnt="3"/>
      <dgm:spPr/>
    </dgm:pt>
    <dgm:pt modelId="{02B91660-71D0-44E2-A11E-14A21493DC76}" type="pres">
      <dgm:prSet presAssocID="{2C2E09A9-FC7B-449A-94A5-988310F1215E}" presName="text4" presStyleLbl="fgAcc4" presStyleIdx="2" presStyleCnt="3" custScaleX="548318" custScaleY="350639" custLinFactY="3440" custLinFactNeighborY="100000">
        <dgm:presLayoutVars>
          <dgm:chPref val="3"/>
        </dgm:presLayoutVars>
      </dgm:prSet>
      <dgm:spPr/>
    </dgm:pt>
    <dgm:pt modelId="{1090B839-1596-4814-B7C8-26688334FE1D}" type="pres">
      <dgm:prSet presAssocID="{2C2E09A9-FC7B-449A-94A5-988310F1215E}" presName="hierChild5" presStyleCnt="0"/>
      <dgm:spPr/>
    </dgm:pt>
  </dgm:ptLst>
  <dgm:cxnLst>
    <dgm:cxn modelId="{EC68B30D-9B61-40F9-A239-52C8C758B3EA}" srcId="{5CF240FF-6B80-4161-AF99-00AD8157A957}" destId="{2C2E09A9-FC7B-449A-94A5-988310F1215E}" srcOrd="0" destOrd="0" parTransId="{8327517D-1133-4B39-8A23-D0B230FEAD34}" sibTransId="{FB363814-565F-4687-8010-26453724416A}"/>
    <dgm:cxn modelId="{664FC013-81CC-4C2B-861A-CC8C23E2021C}" type="presOf" srcId="{E4ACDBD1-F723-4A9D-82A2-CAB5C00CB362}" destId="{7F51E912-7B98-4065-9669-57E10AD788C4}" srcOrd="0" destOrd="0" presId="urn:microsoft.com/office/officeart/2005/8/layout/hierarchy1"/>
    <dgm:cxn modelId="{A3D8FA2A-B12E-4C13-B593-98D995F926BE}" type="presOf" srcId="{FEEC2A8D-4CF5-4D92-A3FD-40482C1B1B96}" destId="{31FA830C-D30F-425E-AAF8-EFEC4023D784}" srcOrd="0" destOrd="0" presId="urn:microsoft.com/office/officeart/2005/8/layout/hierarchy1"/>
    <dgm:cxn modelId="{0EF9802F-24A1-4C8D-A9F7-877DB608E303}" srcId="{646D3664-DCD1-4242-A7FA-A43DF2EB9F29}" destId="{5CF240FF-6B80-4161-AF99-00AD8157A957}" srcOrd="0" destOrd="0" parTransId="{FA3393EC-C8E2-4BEB-9196-58E0E0912D0B}" sibTransId="{97E5D340-1E43-4DCC-8121-C08290E296AF}"/>
    <dgm:cxn modelId="{7B9D463D-AC86-48ED-942E-1D42DAD54049}" srcId="{F8ACA404-57A6-4FA4-BC5C-428EEC998C68}" destId="{6DF1AF92-5447-4C2D-B56B-2068315630B7}" srcOrd="0" destOrd="0" parTransId="{BA24C2B4-0FCE-49E5-B9F0-66E6627A11ED}" sibTransId="{1D9A1EEA-BCE7-4CA8-B335-35CDEFEB29E4}"/>
    <dgm:cxn modelId="{EBDFC33D-E2DE-492A-BB58-B56C010CE02C}" type="presOf" srcId="{EBFFB04B-0BF7-40F4-84FF-B5CA43BF2AC6}" destId="{978BB65C-455C-4330-B81A-CB50932754E4}" srcOrd="0" destOrd="0" presId="urn:microsoft.com/office/officeart/2005/8/layout/hierarchy1"/>
    <dgm:cxn modelId="{999C9841-4DB9-4F69-A414-31A903D491D2}" type="presOf" srcId="{58AEE88B-1E46-4B1D-9FA4-26F229965AE4}" destId="{399C1614-C449-4984-9041-7BAEC5BD6C43}" srcOrd="0" destOrd="0" presId="urn:microsoft.com/office/officeart/2005/8/layout/hierarchy1"/>
    <dgm:cxn modelId="{75C55C65-C7F7-483F-A8A6-A4C07D8A725A}" type="presOf" srcId="{2C2E09A9-FC7B-449A-94A5-988310F1215E}" destId="{02B91660-71D0-44E2-A11E-14A21493DC76}" srcOrd="0" destOrd="0" presId="urn:microsoft.com/office/officeart/2005/8/layout/hierarchy1"/>
    <dgm:cxn modelId="{9B631F4B-8035-4495-B65D-433ED892D769}" type="presOf" srcId="{928FD4CF-AFB8-426D-AD75-006C5F1D5FD9}" destId="{5535481A-E56F-477B-BCE8-B3F7F00B1DAC}" srcOrd="0" destOrd="0" presId="urn:microsoft.com/office/officeart/2005/8/layout/hierarchy1"/>
    <dgm:cxn modelId="{622CA16B-C553-4368-8208-C0F8F493A5EA}" srcId="{F2ED61F4-B7DA-4A2F-B1B7-5092D8DAF155}" destId="{132E0EB7-BE1B-4559-802F-3223E765EE51}" srcOrd="0" destOrd="0" parTransId="{928FD4CF-AFB8-426D-AD75-006C5F1D5FD9}" sibTransId="{06F9F68E-3427-460D-A071-6837FDF1D244}"/>
    <dgm:cxn modelId="{2182514E-CE62-44CE-898E-FE0D3FF61552}" type="presOf" srcId="{FA3393EC-C8E2-4BEB-9196-58E0E0912D0B}" destId="{1649B7E6-1690-4FA7-8FE9-2B55F3F5DC51}" srcOrd="0" destOrd="0" presId="urn:microsoft.com/office/officeart/2005/8/layout/hierarchy1"/>
    <dgm:cxn modelId="{9C92D470-4CDD-4558-9928-48DE7BDEFFB9}" type="presOf" srcId="{F2ED61F4-B7DA-4A2F-B1B7-5092D8DAF155}" destId="{DF4CA744-726E-4690-92A1-9EEBFE0A1BF6}" srcOrd="0" destOrd="0" presId="urn:microsoft.com/office/officeart/2005/8/layout/hierarchy1"/>
    <dgm:cxn modelId="{0B3BCB51-5812-4395-AA6F-EBA0A5D15CF6}" type="presOf" srcId="{5CF240FF-6B80-4161-AF99-00AD8157A957}" destId="{97FF003F-EE8F-4B74-B5B1-77839E6F1ED9}" srcOrd="0" destOrd="0" presId="urn:microsoft.com/office/officeart/2005/8/layout/hierarchy1"/>
    <dgm:cxn modelId="{B7FCB972-1EB3-4EB0-B141-244CB86CF1D9}" type="presOf" srcId="{6DF1AF92-5447-4C2D-B56B-2068315630B7}" destId="{8E70689D-1372-49C2-94C1-34014BDEB7D3}" srcOrd="0" destOrd="0" presId="urn:microsoft.com/office/officeart/2005/8/layout/hierarchy1"/>
    <dgm:cxn modelId="{97525253-1A64-42D9-A070-148A81BBB34D}" type="presOf" srcId="{A46445B9-787F-4DBD-9E70-F859652972AB}" destId="{516D5DDA-BB9F-4CD9-9742-4A5C15DF5C12}" srcOrd="0" destOrd="0" presId="urn:microsoft.com/office/officeart/2005/8/layout/hierarchy1"/>
    <dgm:cxn modelId="{99A68D7D-156A-45C6-B193-BF08AD958182}" srcId="{F8ACA404-57A6-4FA4-BC5C-428EEC998C68}" destId="{EBFFB04B-0BF7-40F4-84FF-B5CA43BF2AC6}" srcOrd="1" destOrd="0" parTransId="{F593DE66-B8AE-4799-B735-8BBDB9D4DD64}" sibTransId="{3EAD903B-60BA-403D-9ABE-13AA405B6FA3}"/>
    <dgm:cxn modelId="{D3071283-0FC6-44BF-8C5C-60E6488B90F7}" srcId="{6DF1AF92-5447-4C2D-B56B-2068315630B7}" destId="{354F5426-DC86-47CC-BD7A-5FA7906522B4}" srcOrd="0" destOrd="0" parTransId="{FEEC2A8D-4CF5-4D92-A3FD-40482C1B1B96}" sibTransId="{4541AF85-88B1-4706-85CD-187D0B30045B}"/>
    <dgm:cxn modelId="{53460294-B86F-49D4-BFAF-6DC2090A24A2}" type="presOf" srcId="{646D3664-DCD1-4242-A7FA-A43DF2EB9F29}" destId="{C11FD032-06EF-40AC-BCBE-15D6A7C2F08C}" srcOrd="0" destOrd="0" presId="urn:microsoft.com/office/officeart/2005/8/layout/hierarchy1"/>
    <dgm:cxn modelId="{22A6829A-2233-499B-9530-2F5E5497BF13}" srcId="{A46445B9-787F-4DBD-9E70-F859652972AB}" destId="{F8ACA404-57A6-4FA4-BC5C-428EEC998C68}" srcOrd="0" destOrd="0" parTransId="{B51A6428-BB45-49D8-9C02-09E3F9514E17}" sibTransId="{D94D0481-AD6B-437B-ADC8-54C873470000}"/>
    <dgm:cxn modelId="{39EB9BA3-9A03-4C1C-8F0D-E5FD3C9F6025}" type="presOf" srcId="{BA24C2B4-0FCE-49E5-B9F0-66E6627A11ED}" destId="{D34A0959-8B74-4DA6-A3E1-7F848A1124B2}" srcOrd="0" destOrd="0" presId="urn:microsoft.com/office/officeart/2005/8/layout/hierarchy1"/>
    <dgm:cxn modelId="{5F9839AE-5201-4FF0-85C5-BB2835E0886E}" srcId="{EBFFB04B-0BF7-40F4-84FF-B5CA43BF2AC6}" destId="{F2ED61F4-B7DA-4A2F-B1B7-5092D8DAF155}" srcOrd="0" destOrd="0" parTransId="{F226559B-D283-4843-BFF6-CE6D539CC4F4}" sibTransId="{E107B897-6ADC-47DC-A657-067099EC0515}"/>
    <dgm:cxn modelId="{37A6E0BF-DBF2-423A-B4E5-9CDD9A3CCF30}" type="presOf" srcId="{F226559B-D283-4843-BFF6-CE6D539CC4F4}" destId="{A693208C-5B94-4D33-B56D-0DE546B02ACE}" srcOrd="0" destOrd="0" presId="urn:microsoft.com/office/officeart/2005/8/layout/hierarchy1"/>
    <dgm:cxn modelId="{89217CC0-A21F-46C6-93F5-16895916A15F}" type="presOf" srcId="{F8ACA404-57A6-4FA4-BC5C-428EEC998C68}" destId="{6D03C35D-DD4D-4B4C-A8ED-9DD68F0ED921}" srcOrd="0" destOrd="0" presId="urn:microsoft.com/office/officeart/2005/8/layout/hierarchy1"/>
    <dgm:cxn modelId="{8DE6C6C0-475A-44FB-B285-1F75BC10A7B2}" type="presOf" srcId="{8327517D-1133-4B39-8A23-D0B230FEAD34}" destId="{30E34357-419C-492C-84F5-0A84D1971F38}" srcOrd="0" destOrd="0" presId="urn:microsoft.com/office/officeart/2005/8/layout/hierarchy1"/>
    <dgm:cxn modelId="{5C6E25CB-1376-4692-955C-0413EC8F183C}" srcId="{F8ACA404-57A6-4FA4-BC5C-428EEC998C68}" destId="{646D3664-DCD1-4242-A7FA-A43DF2EB9F29}" srcOrd="2" destOrd="0" parTransId="{E4ACDBD1-F723-4A9D-82A2-CAB5C00CB362}" sibTransId="{1613A0A0-CAA7-4E29-BB90-5BE04E18AF3B}"/>
    <dgm:cxn modelId="{2B63FCCB-BFD3-43FD-964F-B4185E30E507}" type="presOf" srcId="{354F5426-DC86-47CC-BD7A-5FA7906522B4}" destId="{38556292-52B3-4C7C-9DC6-685727DD516C}" srcOrd="0" destOrd="0" presId="urn:microsoft.com/office/officeart/2005/8/layout/hierarchy1"/>
    <dgm:cxn modelId="{0137C9CF-262D-4D2F-BE88-2BCA5BCE1C88}" type="presOf" srcId="{F593DE66-B8AE-4799-B735-8BBDB9D4DD64}" destId="{C17ED6B9-8E57-4336-8F5E-C8FD7CCEF521}" srcOrd="0" destOrd="0" presId="urn:microsoft.com/office/officeart/2005/8/layout/hierarchy1"/>
    <dgm:cxn modelId="{0C311CEA-8E30-40D4-B773-0ECC01AA22BA}" type="presOf" srcId="{8ED0C154-B9A3-4935-BED4-4349F850F76F}" destId="{57AC0801-637A-4662-9CB6-81D10AE6ACB2}" srcOrd="0" destOrd="0" presId="urn:microsoft.com/office/officeart/2005/8/layout/hierarchy1"/>
    <dgm:cxn modelId="{A26E56EE-F566-4538-9508-6D9653965932}" srcId="{354F5426-DC86-47CC-BD7A-5FA7906522B4}" destId="{58AEE88B-1E46-4B1D-9FA4-26F229965AE4}" srcOrd="0" destOrd="0" parTransId="{8ED0C154-B9A3-4935-BED4-4349F850F76F}" sibTransId="{6E867754-1273-4D6B-A845-B31951009CBB}"/>
    <dgm:cxn modelId="{0A70F6F0-A8F4-4351-A4B6-5421F40D71C7}" type="presOf" srcId="{132E0EB7-BE1B-4559-802F-3223E765EE51}" destId="{9AB6771A-8C7A-4211-82F7-E97D8DBE73CE}" srcOrd="0" destOrd="0" presId="urn:microsoft.com/office/officeart/2005/8/layout/hierarchy1"/>
    <dgm:cxn modelId="{C49146B7-5191-4087-9259-E1267B054A2B}" type="presParOf" srcId="{516D5DDA-BB9F-4CD9-9742-4A5C15DF5C12}" destId="{77B7407D-EFBF-47F1-82F8-82C560BD3C27}" srcOrd="0" destOrd="0" presId="urn:microsoft.com/office/officeart/2005/8/layout/hierarchy1"/>
    <dgm:cxn modelId="{4D457844-4B8A-4E16-81B0-5A33BF1FA86B}" type="presParOf" srcId="{77B7407D-EFBF-47F1-82F8-82C560BD3C27}" destId="{AF325667-5FFF-4AAE-A435-C3739356FC5A}" srcOrd="0" destOrd="0" presId="urn:microsoft.com/office/officeart/2005/8/layout/hierarchy1"/>
    <dgm:cxn modelId="{A4B306A5-FDB4-44CB-8F4E-AB723AA62D0B}" type="presParOf" srcId="{AF325667-5FFF-4AAE-A435-C3739356FC5A}" destId="{C2F5C2A2-ABD5-4536-B8B3-96E84A232245}" srcOrd="0" destOrd="0" presId="urn:microsoft.com/office/officeart/2005/8/layout/hierarchy1"/>
    <dgm:cxn modelId="{B03152DB-6878-4417-AA12-7517EF30FB0E}" type="presParOf" srcId="{AF325667-5FFF-4AAE-A435-C3739356FC5A}" destId="{6D03C35D-DD4D-4B4C-A8ED-9DD68F0ED921}" srcOrd="1" destOrd="0" presId="urn:microsoft.com/office/officeart/2005/8/layout/hierarchy1"/>
    <dgm:cxn modelId="{4E643BF0-5FD4-4B07-BC04-E0FD06BF9BAC}" type="presParOf" srcId="{77B7407D-EFBF-47F1-82F8-82C560BD3C27}" destId="{D319604F-3C83-445F-9B55-18B7CFCA6FDF}" srcOrd="1" destOrd="0" presId="urn:microsoft.com/office/officeart/2005/8/layout/hierarchy1"/>
    <dgm:cxn modelId="{434E14FA-5866-4B3C-BB83-C47FE8581332}" type="presParOf" srcId="{D319604F-3C83-445F-9B55-18B7CFCA6FDF}" destId="{D34A0959-8B74-4DA6-A3E1-7F848A1124B2}" srcOrd="0" destOrd="0" presId="urn:microsoft.com/office/officeart/2005/8/layout/hierarchy1"/>
    <dgm:cxn modelId="{4AEEC113-EC43-423B-9625-43A9B9C6DE10}" type="presParOf" srcId="{D319604F-3C83-445F-9B55-18B7CFCA6FDF}" destId="{D5518C5F-1FBD-468F-AC8B-A2F6F57F757B}" srcOrd="1" destOrd="0" presId="urn:microsoft.com/office/officeart/2005/8/layout/hierarchy1"/>
    <dgm:cxn modelId="{95862C11-E0E6-40FB-BCB5-0EB371C4A588}" type="presParOf" srcId="{D5518C5F-1FBD-468F-AC8B-A2F6F57F757B}" destId="{75103C7C-0763-44CE-B6D2-E825831AAE78}" srcOrd="0" destOrd="0" presId="urn:microsoft.com/office/officeart/2005/8/layout/hierarchy1"/>
    <dgm:cxn modelId="{A09B80D7-A280-4D86-B5C1-FA10C4097B93}" type="presParOf" srcId="{75103C7C-0763-44CE-B6D2-E825831AAE78}" destId="{1BF23B62-C656-486E-A830-039E3D92E689}" srcOrd="0" destOrd="0" presId="urn:microsoft.com/office/officeart/2005/8/layout/hierarchy1"/>
    <dgm:cxn modelId="{91D0A00B-4459-46CA-A8EC-6330D8D97578}" type="presParOf" srcId="{75103C7C-0763-44CE-B6D2-E825831AAE78}" destId="{8E70689D-1372-49C2-94C1-34014BDEB7D3}" srcOrd="1" destOrd="0" presId="urn:microsoft.com/office/officeart/2005/8/layout/hierarchy1"/>
    <dgm:cxn modelId="{E1F4C062-335F-41EA-9E8E-AB06AF9FBA99}" type="presParOf" srcId="{D5518C5F-1FBD-468F-AC8B-A2F6F57F757B}" destId="{056EB387-6706-4377-902A-A9A56A778A68}" srcOrd="1" destOrd="0" presId="urn:microsoft.com/office/officeart/2005/8/layout/hierarchy1"/>
    <dgm:cxn modelId="{EF5B6253-29FB-46B2-BB85-BEE3B6D7B69C}" type="presParOf" srcId="{056EB387-6706-4377-902A-A9A56A778A68}" destId="{31FA830C-D30F-425E-AAF8-EFEC4023D784}" srcOrd="0" destOrd="0" presId="urn:microsoft.com/office/officeart/2005/8/layout/hierarchy1"/>
    <dgm:cxn modelId="{944C1D53-8EC9-4974-B471-9DBC94AD5A14}" type="presParOf" srcId="{056EB387-6706-4377-902A-A9A56A778A68}" destId="{8F3AB485-44ED-4D91-B76F-DC0938FDA7C2}" srcOrd="1" destOrd="0" presId="urn:microsoft.com/office/officeart/2005/8/layout/hierarchy1"/>
    <dgm:cxn modelId="{3092B396-436A-4BF6-AC9A-42A7B7D0E6ED}" type="presParOf" srcId="{8F3AB485-44ED-4D91-B76F-DC0938FDA7C2}" destId="{12E071D0-95A7-4616-BA2E-5951DC8DAF4C}" srcOrd="0" destOrd="0" presId="urn:microsoft.com/office/officeart/2005/8/layout/hierarchy1"/>
    <dgm:cxn modelId="{F4E1BB54-DF34-4A23-ADBF-E4CD0B14493D}" type="presParOf" srcId="{12E071D0-95A7-4616-BA2E-5951DC8DAF4C}" destId="{55CBA1DE-AA41-4D4B-BC80-EDB7E3AB2666}" srcOrd="0" destOrd="0" presId="urn:microsoft.com/office/officeart/2005/8/layout/hierarchy1"/>
    <dgm:cxn modelId="{DE0B5BBD-EB8A-4997-9782-C336845EF071}" type="presParOf" srcId="{12E071D0-95A7-4616-BA2E-5951DC8DAF4C}" destId="{38556292-52B3-4C7C-9DC6-685727DD516C}" srcOrd="1" destOrd="0" presId="urn:microsoft.com/office/officeart/2005/8/layout/hierarchy1"/>
    <dgm:cxn modelId="{6E1A0965-3FD4-4A84-97CE-BD60B2C5C8AF}" type="presParOf" srcId="{8F3AB485-44ED-4D91-B76F-DC0938FDA7C2}" destId="{B1240625-E40A-4CAF-98DB-CC5A11C3791A}" srcOrd="1" destOrd="0" presId="urn:microsoft.com/office/officeart/2005/8/layout/hierarchy1"/>
    <dgm:cxn modelId="{0D2C4760-39C5-42A0-8BBB-FCC47630A27A}" type="presParOf" srcId="{B1240625-E40A-4CAF-98DB-CC5A11C3791A}" destId="{57AC0801-637A-4662-9CB6-81D10AE6ACB2}" srcOrd="0" destOrd="0" presId="urn:microsoft.com/office/officeart/2005/8/layout/hierarchy1"/>
    <dgm:cxn modelId="{A7E54368-823B-4785-A173-9A9222A7A1DA}" type="presParOf" srcId="{B1240625-E40A-4CAF-98DB-CC5A11C3791A}" destId="{0DE39E6E-B359-4B2C-9B0D-873B424695E2}" srcOrd="1" destOrd="0" presId="urn:microsoft.com/office/officeart/2005/8/layout/hierarchy1"/>
    <dgm:cxn modelId="{35D3DAC8-57D1-4198-A3A1-9D38C2828FD4}" type="presParOf" srcId="{0DE39E6E-B359-4B2C-9B0D-873B424695E2}" destId="{9E0AFE49-DE3B-4A81-B5BB-E7E008B58408}" srcOrd="0" destOrd="0" presId="urn:microsoft.com/office/officeart/2005/8/layout/hierarchy1"/>
    <dgm:cxn modelId="{BA42E7AC-A90F-4517-99E0-60993A42856E}" type="presParOf" srcId="{9E0AFE49-DE3B-4A81-B5BB-E7E008B58408}" destId="{372BE80E-0F7A-4313-959F-96B663580138}" srcOrd="0" destOrd="0" presId="urn:microsoft.com/office/officeart/2005/8/layout/hierarchy1"/>
    <dgm:cxn modelId="{9903CB4B-C9E8-48FF-84F9-4B175FFCEDB6}" type="presParOf" srcId="{9E0AFE49-DE3B-4A81-B5BB-E7E008B58408}" destId="{399C1614-C449-4984-9041-7BAEC5BD6C43}" srcOrd="1" destOrd="0" presId="urn:microsoft.com/office/officeart/2005/8/layout/hierarchy1"/>
    <dgm:cxn modelId="{C8E07CC3-E5E3-42BD-902F-64306631D57F}" type="presParOf" srcId="{0DE39E6E-B359-4B2C-9B0D-873B424695E2}" destId="{7B742710-C8E1-47F7-99D1-64B99AF30AE0}" srcOrd="1" destOrd="0" presId="urn:microsoft.com/office/officeart/2005/8/layout/hierarchy1"/>
    <dgm:cxn modelId="{E9B05A11-E7ED-4774-B3DE-04CF0ABFBD08}" type="presParOf" srcId="{D319604F-3C83-445F-9B55-18B7CFCA6FDF}" destId="{C17ED6B9-8E57-4336-8F5E-C8FD7CCEF521}" srcOrd="2" destOrd="0" presId="urn:microsoft.com/office/officeart/2005/8/layout/hierarchy1"/>
    <dgm:cxn modelId="{EA265B52-3E67-47C9-87BB-8A5CF54BF7B4}" type="presParOf" srcId="{D319604F-3C83-445F-9B55-18B7CFCA6FDF}" destId="{6CC304C9-B922-4A22-B07C-118C18030A09}" srcOrd="3" destOrd="0" presId="urn:microsoft.com/office/officeart/2005/8/layout/hierarchy1"/>
    <dgm:cxn modelId="{D5579A70-CB80-4CB4-94D0-5841318B2FCC}" type="presParOf" srcId="{6CC304C9-B922-4A22-B07C-118C18030A09}" destId="{150B70F1-0E8C-4DCB-B507-1CB294DB7C31}" srcOrd="0" destOrd="0" presId="urn:microsoft.com/office/officeart/2005/8/layout/hierarchy1"/>
    <dgm:cxn modelId="{609CDBA7-E504-4415-BE5E-ACF3D0CA20CA}" type="presParOf" srcId="{150B70F1-0E8C-4DCB-B507-1CB294DB7C31}" destId="{B12BC45F-2A97-4D55-A9EC-0EED04EAF9D1}" srcOrd="0" destOrd="0" presId="urn:microsoft.com/office/officeart/2005/8/layout/hierarchy1"/>
    <dgm:cxn modelId="{714611CD-0CE1-481A-B2BF-04EB5D033ECB}" type="presParOf" srcId="{150B70F1-0E8C-4DCB-B507-1CB294DB7C31}" destId="{978BB65C-455C-4330-B81A-CB50932754E4}" srcOrd="1" destOrd="0" presId="urn:microsoft.com/office/officeart/2005/8/layout/hierarchy1"/>
    <dgm:cxn modelId="{C58BEE49-4635-4A3B-9E76-86B00580E0C6}" type="presParOf" srcId="{6CC304C9-B922-4A22-B07C-118C18030A09}" destId="{EE041436-B00C-4AE6-85AF-1369CFCD8039}" srcOrd="1" destOrd="0" presId="urn:microsoft.com/office/officeart/2005/8/layout/hierarchy1"/>
    <dgm:cxn modelId="{2E8DFE6B-0F89-42DC-BE5F-48939A1937B2}" type="presParOf" srcId="{EE041436-B00C-4AE6-85AF-1369CFCD8039}" destId="{A693208C-5B94-4D33-B56D-0DE546B02ACE}" srcOrd="0" destOrd="0" presId="urn:microsoft.com/office/officeart/2005/8/layout/hierarchy1"/>
    <dgm:cxn modelId="{14E98CD7-E97A-4A43-A78F-14B9208A2051}" type="presParOf" srcId="{EE041436-B00C-4AE6-85AF-1369CFCD8039}" destId="{9171A5F0-45F4-4E95-9D79-AD7C7286E6FB}" srcOrd="1" destOrd="0" presId="urn:microsoft.com/office/officeart/2005/8/layout/hierarchy1"/>
    <dgm:cxn modelId="{60EAA8BD-2F4D-4AC0-A3C4-868109594D21}" type="presParOf" srcId="{9171A5F0-45F4-4E95-9D79-AD7C7286E6FB}" destId="{9B0254FB-6EB8-448C-8B5D-6957D41972B3}" srcOrd="0" destOrd="0" presId="urn:microsoft.com/office/officeart/2005/8/layout/hierarchy1"/>
    <dgm:cxn modelId="{C6D68033-18D3-41B2-8D4E-65A808724BDE}" type="presParOf" srcId="{9B0254FB-6EB8-448C-8B5D-6957D41972B3}" destId="{D9EB01DF-AF91-4708-9283-AA5516772766}" srcOrd="0" destOrd="0" presId="urn:microsoft.com/office/officeart/2005/8/layout/hierarchy1"/>
    <dgm:cxn modelId="{44FFD754-C3EF-4484-A575-1ECBCA993B74}" type="presParOf" srcId="{9B0254FB-6EB8-448C-8B5D-6957D41972B3}" destId="{DF4CA744-726E-4690-92A1-9EEBFE0A1BF6}" srcOrd="1" destOrd="0" presId="urn:microsoft.com/office/officeart/2005/8/layout/hierarchy1"/>
    <dgm:cxn modelId="{59D39B0D-4239-4804-9E39-77B92A2B4E72}" type="presParOf" srcId="{9171A5F0-45F4-4E95-9D79-AD7C7286E6FB}" destId="{59BE1D1F-6EC6-4064-AEA5-357DFAEE1705}" srcOrd="1" destOrd="0" presId="urn:microsoft.com/office/officeart/2005/8/layout/hierarchy1"/>
    <dgm:cxn modelId="{BF607BC8-5770-4B3C-9754-2D22748DBAE7}" type="presParOf" srcId="{59BE1D1F-6EC6-4064-AEA5-357DFAEE1705}" destId="{5535481A-E56F-477B-BCE8-B3F7F00B1DAC}" srcOrd="0" destOrd="0" presId="urn:microsoft.com/office/officeart/2005/8/layout/hierarchy1"/>
    <dgm:cxn modelId="{83B7D2B9-3044-4AE1-8794-CCD863A9EE85}" type="presParOf" srcId="{59BE1D1F-6EC6-4064-AEA5-357DFAEE1705}" destId="{B705A924-F4AF-4A78-987C-4E79C25F6F2E}" srcOrd="1" destOrd="0" presId="urn:microsoft.com/office/officeart/2005/8/layout/hierarchy1"/>
    <dgm:cxn modelId="{5A5E31A7-F75C-4A41-95C5-D192A8B51F3E}" type="presParOf" srcId="{B705A924-F4AF-4A78-987C-4E79C25F6F2E}" destId="{2F224B67-C654-4150-A018-01113CEA3D37}" srcOrd="0" destOrd="0" presId="urn:microsoft.com/office/officeart/2005/8/layout/hierarchy1"/>
    <dgm:cxn modelId="{E60C0F5B-D1A4-4617-B70B-EEC5661F6617}" type="presParOf" srcId="{2F224B67-C654-4150-A018-01113CEA3D37}" destId="{88054F9C-6297-4B5A-B773-848F37937725}" srcOrd="0" destOrd="0" presId="urn:microsoft.com/office/officeart/2005/8/layout/hierarchy1"/>
    <dgm:cxn modelId="{FBAC8981-BBA8-4B9F-A8CF-5BE79E08F3BA}" type="presParOf" srcId="{2F224B67-C654-4150-A018-01113CEA3D37}" destId="{9AB6771A-8C7A-4211-82F7-E97D8DBE73CE}" srcOrd="1" destOrd="0" presId="urn:microsoft.com/office/officeart/2005/8/layout/hierarchy1"/>
    <dgm:cxn modelId="{88BEEE2F-B4CA-4C47-A526-BA5808B21BBE}" type="presParOf" srcId="{B705A924-F4AF-4A78-987C-4E79C25F6F2E}" destId="{31F2214E-ECDF-4295-AF49-D0DAF086D866}" srcOrd="1" destOrd="0" presId="urn:microsoft.com/office/officeart/2005/8/layout/hierarchy1"/>
    <dgm:cxn modelId="{17BB663A-1878-4EF7-9649-E56D46A7D6AE}" type="presParOf" srcId="{D319604F-3C83-445F-9B55-18B7CFCA6FDF}" destId="{7F51E912-7B98-4065-9669-57E10AD788C4}" srcOrd="4" destOrd="0" presId="urn:microsoft.com/office/officeart/2005/8/layout/hierarchy1"/>
    <dgm:cxn modelId="{01AA995A-9ED0-47BD-BCE7-16B0BE96E026}" type="presParOf" srcId="{D319604F-3C83-445F-9B55-18B7CFCA6FDF}" destId="{4B87830C-E87C-422C-97DB-4A7E6786D4DC}" srcOrd="5" destOrd="0" presId="urn:microsoft.com/office/officeart/2005/8/layout/hierarchy1"/>
    <dgm:cxn modelId="{EDE322B0-9B95-40F0-A08B-00AD0DBC27F3}" type="presParOf" srcId="{4B87830C-E87C-422C-97DB-4A7E6786D4DC}" destId="{748345A7-755E-4FCF-836D-5AA855A722E9}" srcOrd="0" destOrd="0" presId="urn:microsoft.com/office/officeart/2005/8/layout/hierarchy1"/>
    <dgm:cxn modelId="{A13BA47C-9A8C-4D87-ABF8-F2803681A7CD}" type="presParOf" srcId="{748345A7-755E-4FCF-836D-5AA855A722E9}" destId="{1D91DCB8-73B1-459C-988C-EAC44EACC050}" srcOrd="0" destOrd="0" presId="urn:microsoft.com/office/officeart/2005/8/layout/hierarchy1"/>
    <dgm:cxn modelId="{468AFF17-58FB-40EC-80E7-6562A7578704}" type="presParOf" srcId="{748345A7-755E-4FCF-836D-5AA855A722E9}" destId="{C11FD032-06EF-40AC-BCBE-15D6A7C2F08C}" srcOrd="1" destOrd="0" presId="urn:microsoft.com/office/officeart/2005/8/layout/hierarchy1"/>
    <dgm:cxn modelId="{648FFDE5-0D2C-4AC0-B84E-41D8E579B137}" type="presParOf" srcId="{4B87830C-E87C-422C-97DB-4A7E6786D4DC}" destId="{7DA82023-12B7-432F-AA1A-337F538AA2A5}" srcOrd="1" destOrd="0" presId="urn:microsoft.com/office/officeart/2005/8/layout/hierarchy1"/>
    <dgm:cxn modelId="{4717FEE3-A647-47DD-88A4-7FE96ACFF156}" type="presParOf" srcId="{7DA82023-12B7-432F-AA1A-337F538AA2A5}" destId="{1649B7E6-1690-4FA7-8FE9-2B55F3F5DC51}" srcOrd="0" destOrd="0" presId="urn:microsoft.com/office/officeart/2005/8/layout/hierarchy1"/>
    <dgm:cxn modelId="{929300F3-66BD-41AA-B1E7-E853CA387569}" type="presParOf" srcId="{7DA82023-12B7-432F-AA1A-337F538AA2A5}" destId="{490055E4-996D-45B7-9F0A-156ADF1D5334}" srcOrd="1" destOrd="0" presId="urn:microsoft.com/office/officeart/2005/8/layout/hierarchy1"/>
    <dgm:cxn modelId="{40B82E24-4010-476C-9F06-BCC021119132}" type="presParOf" srcId="{490055E4-996D-45B7-9F0A-156ADF1D5334}" destId="{FAA094EF-2DEB-40B4-9290-24A314DD8425}" srcOrd="0" destOrd="0" presId="urn:microsoft.com/office/officeart/2005/8/layout/hierarchy1"/>
    <dgm:cxn modelId="{69866F0A-2636-469C-853D-1A1287C30876}" type="presParOf" srcId="{FAA094EF-2DEB-40B4-9290-24A314DD8425}" destId="{068502D5-B969-40A2-A43A-D4C6FA92CFBE}" srcOrd="0" destOrd="0" presId="urn:microsoft.com/office/officeart/2005/8/layout/hierarchy1"/>
    <dgm:cxn modelId="{8851F9C3-792C-4D62-91D1-39228FC7ABF2}" type="presParOf" srcId="{FAA094EF-2DEB-40B4-9290-24A314DD8425}" destId="{97FF003F-EE8F-4B74-B5B1-77839E6F1ED9}" srcOrd="1" destOrd="0" presId="urn:microsoft.com/office/officeart/2005/8/layout/hierarchy1"/>
    <dgm:cxn modelId="{A0DBFBC1-DFAA-440B-A402-B90CDE0881AE}" type="presParOf" srcId="{490055E4-996D-45B7-9F0A-156ADF1D5334}" destId="{31A5E774-F0AA-467D-A403-37A851026447}" srcOrd="1" destOrd="0" presId="urn:microsoft.com/office/officeart/2005/8/layout/hierarchy1"/>
    <dgm:cxn modelId="{E655E650-97C8-4C3A-A360-580CFBDB0A5B}" type="presParOf" srcId="{31A5E774-F0AA-467D-A403-37A851026447}" destId="{30E34357-419C-492C-84F5-0A84D1971F38}" srcOrd="0" destOrd="0" presId="urn:microsoft.com/office/officeart/2005/8/layout/hierarchy1"/>
    <dgm:cxn modelId="{EE9ED23E-43EF-4FF2-A099-154C6D900535}" type="presParOf" srcId="{31A5E774-F0AA-467D-A403-37A851026447}" destId="{738DDFA1-1709-44DB-9CEF-B82F90B7EA7C}" srcOrd="1" destOrd="0" presId="urn:microsoft.com/office/officeart/2005/8/layout/hierarchy1"/>
    <dgm:cxn modelId="{9A259E68-1082-4E58-9607-88E0C613FFF1}" type="presParOf" srcId="{738DDFA1-1709-44DB-9CEF-B82F90B7EA7C}" destId="{2DCB7A0A-92A2-410C-B1FC-B885230A52C9}" srcOrd="0" destOrd="0" presId="urn:microsoft.com/office/officeart/2005/8/layout/hierarchy1"/>
    <dgm:cxn modelId="{70B44850-6837-4CCC-8848-8D514AEA3E5D}" type="presParOf" srcId="{2DCB7A0A-92A2-410C-B1FC-B885230A52C9}" destId="{8168CBA2-AAEA-45F8-90E2-0D32A06CC40B}" srcOrd="0" destOrd="0" presId="urn:microsoft.com/office/officeart/2005/8/layout/hierarchy1"/>
    <dgm:cxn modelId="{C20570AF-B683-4AF1-A535-5DADFF57C31B}" type="presParOf" srcId="{2DCB7A0A-92A2-410C-B1FC-B885230A52C9}" destId="{02B91660-71D0-44E2-A11E-14A21493DC76}" srcOrd="1" destOrd="0" presId="urn:microsoft.com/office/officeart/2005/8/layout/hierarchy1"/>
    <dgm:cxn modelId="{9020B272-52D1-4079-8B86-B01B00F0C2C4}" type="presParOf" srcId="{738DDFA1-1709-44DB-9CEF-B82F90B7EA7C}" destId="{1090B839-1596-4814-B7C8-26688334FE1D}"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0E599-D5A4-4BCA-952B-28AFBE2518E1}"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35E82E5C-1F3E-44A8-ADF6-84E77AA7A85F}">
      <dgm:prSet phldrT="[Texto]" custT="1"/>
      <dgm:spPr/>
      <dgm:t>
        <a:bodyPr/>
        <a:lstStyle/>
        <a:p>
          <a:r>
            <a:rPr lang="es-ES" sz="1400" dirty="0">
              <a:latin typeface="Source Sans Pro Light" panose="020B0403030403020204" pitchFamily="34" charset="0"/>
              <a:ea typeface="Source Sans Pro Light" panose="020B0403030403020204" pitchFamily="34" charset="0"/>
            </a:rPr>
            <a:t>Grabación de Necesidades Formativas (NF)</a:t>
          </a:r>
        </a:p>
      </dgm:t>
    </dgm:pt>
    <dgm:pt modelId="{B9B7E06B-FFCB-4CA3-8CFA-9A76C672D466}" type="parTrans" cxnId="{9152193B-2126-4944-B65B-B174BB03E8D3}">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3C009205-B53C-4255-B764-BEF78FCDE94A}" type="sibTrans" cxnId="{9152193B-2126-4944-B65B-B174BB03E8D3}">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B3D5A8EB-D987-46AF-A02D-76ABFC935DF2}">
      <dgm:prSet phldrT="[Texto]" custT="1"/>
      <dgm:spPr/>
      <dgm:t>
        <a:bodyPr/>
        <a:lstStyle/>
        <a:p>
          <a:r>
            <a:rPr lang="es-ES" sz="2000" dirty="0">
              <a:latin typeface="Source Sans Pro Light" panose="020B0403030403020204" pitchFamily="34" charset="0"/>
              <a:ea typeface="Source Sans Pro Light" panose="020B0403030403020204" pitchFamily="34" charset="0"/>
            </a:rPr>
            <a:t>Desde el </a:t>
          </a:r>
          <a:r>
            <a:rPr lang="es-ES" sz="2000" b="1" dirty="0">
              <a:solidFill>
                <a:srgbClr val="FF0000"/>
              </a:solidFill>
              <a:latin typeface="Source Sans Pro Light" panose="020B0403030403020204" pitchFamily="34" charset="0"/>
              <a:ea typeface="Source Sans Pro Light" panose="020B0403030403020204" pitchFamily="34" charset="0"/>
            </a:rPr>
            <a:t>2 de junio</a:t>
          </a:r>
        </a:p>
      </dgm:t>
    </dgm:pt>
    <dgm:pt modelId="{1CC0B704-56FF-42FB-8F95-6337D0933A7E}" type="parTrans" cxnId="{E0E03EEE-74D2-4603-9943-05BA03677EDB}">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F40ED812-B0B9-4E2D-88BD-A9DF24F7A012}" type="sibTrans" cxnId="{E0E03EEE-74D2-4603-9943-05BA03677EDB}">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ABB1EC22-03B4-43B8-A302-282F8828D120}">
      <dgm:prSet phldrT="[Texto]" custT="1"/>
      <dgm:spPr/>
      <dgm:t>
        <a:bodyPr/>
        <a:lstStyle/>
        <a:p>
          <a:r>
            <a:rPr lang="es-ES" sz="1800" dirty="0">
              <a:latin typeface="Source Sans Pro Light" panose="020B0403030403020204" pitchFamily="34" charset="0"/>
              <a:ea typeface="Source Sans Pro Light" panose="020B0403030403020204" pitchFamily="34" charset="0"/>
            </a:rPr>
            <a:t>Hasta el 2</a:t>
          </a:r>
          <a:r>
            <a:rPr lang="es-ES" sz="1800" dirty="0">
              <a:solidFill>
                <a:schemeClr val="bg2">
                  <a:lumMod val="75000"/>
                  <a:lumOff val="25000"/>
                </a:schemeClr>
              </a:solidFill>
              <a:latin typeface="Source Sans Pro Light" panose="020B0403030403020204" pitchFamily="34" charset="0"/>
              <a:ea typeface="Source Sans Pro Light" panose="020B0403030403020204" pitchFamily="34" charset="0"/>
            </a:rPr>
            <a:t>5</a:t>
          </a:r>
          <a:r>
            <a:rPr lang="es-ES" sz="1800" dirty="0">
              <a:latin typeface="Source Sans Pro Light" panose="020B0403030403020204" pitchFamily="34" charset="0"/>
              <a:ea typeface="Source Sans Pro Light" panose="020B0403030403020204" pitchFamily="34" charset="0"/>
            </a:rPr>
            <a:t> septiembre</a:t>
          </a:r>
        </a:p>
      </dgm:t>
    </dgm:pt>
    <dgm:pt modelId="{5D3090CC-114F-4D12-A90D-3B3CD767CA16}" type="parTrans" cxnId="{8A92BEF8-7391-418C-AE37-FB881A5E5021}">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75CACE64-2F06-4795-A860-345A7707074C}" type="sibTrans" cxnId="{8A92BEF8-7391-418C-AE37-FB881A5E5021}">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F4ADA386-267C-4035-8B9A-8A3BAD1E88F0}">
      <dgm:prSet phldrT="[Texto]" custT="1"/>
      <dgm:spPr/>
      <dgm:t>
        <a:bodyPr/>
        <a:lstStyle/>
        <a:p>
          <a:r>
            <a:rPr lang="es-ES" sz="1400" dirty="0">
              <a:latin typeface="Source Sans Pro Light" panose="020B0403030403020204" pitchFamily="34" charset="0"/>
              <a:ea typeface="Source Sans Pro Light" panose="020B0403030403020204" pitchFamily="34" charset="0"/>
            </a:rPr>
            <a:t>Elaboración y Grabación de Respuestas Formativas (RF)</a:t>
          </a:r>
        </a:p>
      </dgm:t>
    </dgm:pt>
    <dgm:pt modelId="{2945E76F-333F-45DA-90D2-1732B15A4625}" type="parTrans" cxnId="{6E91BDD5-6BDC-40BF-9ACE-1491D69DF17E}">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11060CF9-78FA-4576-B528-F078818A7DE6}" type="sibTrans" cxnId="{6E91BDD5-6BDC-40BF-9ACE-1491D69DF17E}">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C98B95F6-8DC5-43BD-AB7B-22D7E60F611B}">
      <dgm:prSet phldrT="[Texto]" custT="1"/>
      <dgm:spPr/>
      <dgm:t>
        <a:bodyPr/>
        <a:lstStyle/>
        <a:p>
          <a:r>
            <a:rPr lang="es-ES" sz="1400" dirty="0">
              <a:latin typeface="Source Sans Pro Light" panose="020B0403030403020204" pitchFamily="34" charset="0"/>
              <a:ea typeface="Source Sans Pro Light" panose="020B0403030403020204" pitchFamily="34" charset="0"/>
            </a:rPr>
            <a:t>Grabación de Propuestas de Acción Formativa (PAF)</a:t>
          </a:r>
        </a:p>
      </dgm:t>
    </dgm:pt>
    <dgm:pt modelId="{E357F6FC-2D31-4740-9B4B-13F02C6D5480}" type="parTrans" cxnId="{CF3E992C-B0E9-48EF-9785-B7878148A79C}">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0CC28401-F597-48D6-A4D4-EF6DF7EBE66A}" type="sibTrans" cxnId="{CF3E992C-B0E9-48EF-9785-B7878148A79C}">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7665C54B-2E98-4001-A06B-3D94128C3C08}">
      <dgm:prSet phldrT="[Texto]" custT="1"/>
      <dgm:spPr/>
      <dgm:t>
        <a:bodyPr/>
        <a:lstStyle/>
        <a:p>
          <a:r>
            <a:rPr lang="es-ES" sz="1800" dirty="0">
              <a:latin typeface="Source Sans Pro Light" panose="020B0403030403020204" pitchFamily="34" charset="0"/>
              <a:ea typeface="Source Sans Pro Light" panose="020B0403030403020204" pitchFamily="34" charset="0"/>
            </a:rPr>
            <a:t>A consensuar internamente entre las unidades de proceso y  su unidad de destino, antes de 2</a:t>
          </a:r>
          <a:r>
            <a:rPr lang="es-ES" sz="1800" dirty="0">
              <a:solidFill>
                <a:schemeClr val="bg2">
                  <a:lumMod val="75000"/>
                  <a:lumOff val="25000"/>
                </a:schemeClr>
              </a:solidFill>
              <a:latin typeface="Source Sans Pro Light" panose="020B0403030403020204" pitchFamily="34" charset="0"/>
              <a:ea typeface="Source Sans Pro Light" panose="020B0403030403020204" pitchFamily="34" charset="0"/>
            </a:rPr>
            <a:t>5</a:t>
          </a:r>
          <a:r>
            <a:rPr lang="es-ES" sz="1800" dirty="0">
              <a:latin typeface="Source Sans Pro Light" panose="020B0403030403020204" pitchFamily="34" charset="0"/>
              <a:ea typeface="Source Sans Pro Light" panose="020B0403030403020204" pitchFamily="34" charset="0"/>
            </a:rPr>
            <a:t> de septiembre</a:t>
          </a:r>
        </a:p>
      </dgm:t>
    </dgm:pt>
    <dgm:pt modelId="{E45529F6-4F4E-4767-8C8C-9A5057C27ED3}" type="parTrans" cxnId="{B22F1106-C865-41BF-B45C-E7968EC01544}">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0FFD5534-B84E-408E-906B-84C2918E33EE}" type="sibTrans" cxnId="{B22F1106-C865-41BF-B45C-E7968EC01544}">
      <dgm:prSet/>
      <dgm:spPr/>
      <dgm:t>
        <a:bodyPr/>
        <a:lstStyle/>
        <a:p>
          <a:endParaRPr lang="es-ES" sz="1400">
            <a:latin typeface="Source Sans Pro Light" panose="020B0403030403020204" pitchFamily="34" charset="0"/>
            <a:ea typeface="Source Sans Pro Light" panose="020B0403030403020204" pitchFamily="34" charset="0"/>
          </a:endParaRPr>
        </a:p>
      </dgm:t>
    </dgm:pt>
    <dgm:pt modelId="{C58CE046-11ED-4CCC-A899-6B0BCB226DE2}">
      <dgm:prSet custT="1"/>
      <dgm:spPr/>
      <dgm:t>
        <a:bodyPr/>
        <a:lstStyle/>
        <a:p>
          <a:r>
            <a:rPr lang="es-ES" sz="1400" kern="1200" dirty="0">
              <a:solidFill>
                <a:srgbClr val="FFFFFF"/>
              </a:solidFill>
              <a:latin typeface="Source Sans Pro Light" panose="020B0403030403020204" pitchFamily="34" charset="0"/>
              <a:ea typeface="Source Sans Pro Light" panose="020B0403030403020204" pitchFamily="34" charset="0"/>
              <a:cs typeface="+mn-cs"/>
            </a:rPr>
            <a:t>Inclusión de PAF  en el Plan de Formación 2025</a:t>
          </a:r>
        </a:p>
      </dgm:t>
    </dgm:pt>
    <dgm:pt modelId="{284EFAAD-0132-4100-85B4-DEBEDA0A4011}" type="parTrans" cxnId="{1B85EE48-95DF-4016-B928-E02CE4691889}">
      <dgm:prSet/>
      <dgm:spPr/>
      <dgm:t>
        <a:bodyPr/>
        <a:lstStyle/>
        <a:p>
          <a:endParaRPr lang="es-ES"/>
        </a:p>
      </dgm:t>
    </dgm:pt>
    <dgm:pt modelId="{0D70D004-D813-4743-92D3-1E3F314ED362}" type="sibTrans" cxnId="{1B85EE48-95DF-4016-B928-E02CE4691889}">
      <dgm:prSet/>
      <dgm:spPr/>
      <dgm:t>
        <a:bodyPr/>
        <a:lstStyle/>
        <a:p>
          <a:endParaRPr lang="es-ES"/>
        </a:p>
      </dgm:t>
    </dgm:pt>
    <dgm:pt modelId="{CD4C2EBF-FB7A-4D0F-BA1C-C4908BA0FB25}" type="pres">
      <dgm:prSet presAssocID="{7CC0E599-D5A4-4BCA-952B-28AFBE2518E1}" presName="Name0" presStyleCnt="0">
        <dgm:presLayoutVars>
          <dgm:dir/>
          <dgm:animLvl val="lvl"/>
          <dgm:resizeHandles val="exact"/>
        </dgm:presLayoutVars>
      </dgm:prSet>
      <dgm:spPr/>
    </dgm:pt>
    <dgm:pt modelId="{013833B0-D040-4412-8328-527D093AD634}" type="pres">
      <dgm:prSet presAssocID="{35E82E5C-1F3E-44A8-ADF6-84E77AA7A85F}" presName="linNode" presStyleCnt="0"/>
      <dgm:spPr/>
    </dgm:pt>
    <dgm:pt modelId="{442EFB25-E6DB-4392-96AF-802F0D5D61BB}" type="pres">
      <dgm:prSet presAssocID="{35E82E5C-1F3E-44A8-ADF6-84E77AA7A85F}" presName="parentText" presStyleLbl="node1" presStyleIdx="0" presStyleCnt="4">
        <dgm:presLayoutVars>
          <dgm:chMax val="1"/>
          <dgm:bulletEnabled val="1"/>
        </dgm:presLayoutVars>
      </dgm:prSet>
      <dgm:spPr/>
    </dgm:pt>
    <dgm:pt modelId="{540B2BF0-128F-41B6-9FA5-B0D3A902DCE1}" type="pres">
      <dgm:prSet presAssocID="{35E82E5C-1F3E-44A8-ADF6-84E77AA7A85F}" presName="descendantText" presStyleLbl="alignAccFollowNode1" presStyleIdx="0" presStyleCnt="3" custScaleX="83811" custLinFactNeighborX="1689" custLinFactNeighborY="-660">
        <dgm:presLayoutVars>
          <dgm:bulletEnabled val="1"/>
        </dgm:presLayoutVars>
      </dgm:prSet>
      <dgm:spPr/>
    </dgm:pt>
    <dgm:pt modelId="{43F2FCA3-5A96-406B-AB74-F2E832A583CD}" type="pres">
      <dgm:prSet presAssocID="{3C009205-B53C-4255-B764-BEF78FCDE94A}" presName="sp" presStyleCnt="0"/>
      <dgm:spPr/>
    </dgm:pt>
    <dgm:pt modelId="{CE13D307-12D5-4B65-8EE6-BE61524A5265}" type="pres">
      <dgm:prSet presAssocID="{F4ADA386-267C-4035-8B9A-8A3BAD1E88F0}" presName="linNode" presStyleCnt="0"/>
      <dgm:spPr/>
    </dgm:pt>
    <dgm:pt modelId="{DAF5D2B8-9C6D-4A5D-A807-6AE75BEEE4DA}" type="pres">
      <dgm:prSet presAssocID="{F4ADA386-267C-4035-8B9A-8A3BAD1E88F0}" presName="parentText" presStyleLbl="node1" presStyleIdx="1" presStyleCnt="4">
        <dgm:presLayoutVars>
          <dgm:chMax val="1"/>
          <dgm:bulletEnabled val="1"/>
        </dgm:presLayoutVars>
      </dgm:prSet>
      <dgm:spPr/>
    </dgm:pt>
    <dgm:pt modelId="{22E24316-9484-4947-ABC7-90DB106A3CFD}" type="pres">
      <dgm:prSet presAssocID="{F4ADA386-267C-4035-8B9A-8A3BAD1E88F0}" presName="descendantText" presStyleLbl="alignAccFollowNode1" presStyleIdx="1" presStyleCnt="3" custScaleX="92253">
        <dgm:presLayoutVars>
          <dgm:bulletEnabled val="1"/>
        </dgm:presLayoutVars>
      </dgm:prSet>
      <dgm:spPr/>
    </dgm:pt>
    <dgm:pt modelId="{6B96BD7A-A1BC-4DC2-A9F5-74C72097DA79}" type="pres">
      <dgm:prSet presAssocID="{11060CF9-78FA-4576-B528-F078818A7DE6}" presName="sp" presStyleCnt="0"/>
      <dgm:spPr/>
    </dgm:pt>
    <dgm:pt modelId="{1822C809-809F-4772-883D-36E467F6000B}" type="pres">
      <dgm:prSet presAssocID="{C98B95F6-8DC5-43BD-AB7B-22D7E60F611B}" presName="linNode" presStyleCnt="0"/>
      <dgm:spPr/>
    </dgm:pt>
    <dgm:pt modelId="{0456F8A0-88BA-4994-BCD6-B641D118E219}" type="pres">
      <dgm:prSet presAssocID="{C98B95F6-8DC5-43BD-AB7B-22D7E60F611B}" presName="parentText" presStyleLbl="node1" presStyleIdx="2" presStyleCnt="4">
        <dgm:presLayoutVars>
          <dgm:chMax val="1"/>
          <dgm:bulletEnabled val="1"/>
        </dgm:presLayoutVars>
      </dgm:prSet>
      <dgm:spPr/>
    </dgm:pt>
    <dgm:pt modelId="{927A2EA0-D8E0-455E-81D0-1F7AE0B59282}" type="pres">
      <dgm:prSet presAssocID="{C98B95F6-8DC5-43BD-AB7B-22D7E60F611B}" presName="descendantText" presStyleLbl="alignAccFollowNode1" presStyleIdx="2" presStyleCnt="3" custScaleX="83811" custLinFactNeighborY="0">
        <dgm:presLayoutVars>
          <dgm:bulletEnabled val="1"/>
        </dgm:presLayoutVars>
      </dgm:prSet>
      <dgm:spPr/>
    </dgm:pt>
    <dgm:pt modelId="{2EC37CC4-5785-4F9E-A675-AE7A7FAB2C31}" type="pres">
      <dgm:prSet presAssocID="{0CC28401-F597-48D6-A4D4-EF6DF7EBE66A}" presName="sp" presStyleCnt="0"/>
      <dgm:spPr/>
    </dgm:pt>
    <dgm:pt modelId="{323D0DB1-6593-42FC-9620-FB10747319FA}" type="pres">
      <dgm:prSet presAssocID="{C58CE046-11ED-4CCC-A899-6B0BCB226DE2}" presName="linNode" presStyleCnt="0"/>
      <dgm:spPr/>
    </dgm:pt>
    <dgm:pt modelId="{39F655E8-244E-439B-8831-4251A56D95E3}" type="pres">
      <dgm:prSet presAssocID="{C58CE046-11ED-4CCC-A899-6B0BCB226DE2}" presName="parentText" presStyleLbl="node1" presStyleIdx="3" presStyleCnt="4">
        <dgm:presLayoutVars>
          <dgm:chMax val="1"/>
          <dgm:bulletEnabled val="1"/>
        </dgm:presLayoutVars>
      </dgm:prSet>
      <dgm:spPr/>
    </dgm:pt>
  </dgm:ptLst>
  <dgm:cxnLst>
    <dgm:cxn modelId="{B22F1106-C865-41BF-B45C-E7968EC01544}" srcId="{F4ADA386-267C-4035-8B9A-8A3BAD1E88F0}" destId="{7665C54B-2E98-4001-A06B-3D94128C3C08}" srcOrd="0" destOrd="0" parTransId="{E45529F6-4F4E-4767-8C8C-9A5057C27ED3}" sibTransId="{0FFD5534-B84E-408E-906B-84C2918E33EE}"/>
    <dgm:cxn modelId="{242B3407-A179-4910-9547-9D2D6615A2B8}" type="presOf" srcId="{F4ADA386-267C-4035-8B9A-8A3BAD1E88F0}" destId="{DAF5D2B8-9C6D-4A5D-A807-6AE75BEEE4DA}" srcOrd="0" destOrd="0" presId="urn:microsoft.com/office/officeart/2005/8/layout/vList5"/>
    <dgm:cxn modelId="{CF3E992C-B0E9-48EF-9785-B7878148A79C}" srcId="{7CC0E599-D5A4-4BCA-952B-28AFBE2518E1}" destId="{C98B95F6-8DC5-43BD-AB7B-22D7E60F611B}" srcOrd="2" destOrd="0" parTransId="{E357F6FC-2D31-4740-9B4B-13F02C6D5480}" sibTransId="{0CC28401-F597-48D6-A4D4-EF6DF7EBE66A}"/>
    <dgm:cxn modelId="{B9680F33-88ED-4155-8B12-316CDE99910F}" type="presOf" srcId="{B3D5A8EB-D987-46AF-A02D-76ABFC935DF2}" destId="{540B2BF0-128F-41B6-9FA5-B0D3A902DCE1}" srcOrd="0" destOrd="0" presId="urn:microsoft.com/office/officeart/2005/8/layout/vList5"/>
    <dgm:cxn modelId="{9152193B-2126-4944-B65B-B174BB03E8D3}" srcId="{7CC0E599-D5A4-4BCA-952B-28AFBE2518E1}" destId="{35E82E5C-1F3E-44A8-ADF6-84E77AA7A85F}" srcOrd="0" destOrd="0" parTransId="{B9B7E06B-FFCB-4CA3-8CFA-9A76C672D466}" sibTransId="{3C009205-B53C-4255-B764-BEF78FCDE94A}"/>
    <dgm:cxn modelId="{F1BB8145-A500-4D1F-93C3-87546F83177C}" type="presOf" srcId="{35E82E5C-1F3E-44A8-ADF6-84E77AA7A85F}" destId="{442EFB25-E6DB-4392-96AF-802F0D5D61BB}" srcOrd="0" destOrd="0" presId="urn:microsoft.com/office/officeart/2005/8/layout/vList5"/>
    <dgm:cxn modelId="{1B85EE48-95DF-4016-B928-E02CE4691889}" srcId="{7CC0E599-D5A4-4BCA-952B-28AFBE2518E1}" destId="{C58CE046-11ED-4CCC-A899-6B0BCB226DE2}" srcOrd="3" destOrd="0" parTransId="{284EFAAD-0132-4100-85B4-DEBEDA0A4011}" sibTransId="{0D70D004-D813-4743-92D3-1E3F314ED362}"/>
    <dgm:cxn modelId="{C4A4BC69-21C8-40E2-9C2A-95D59D09E010}" type="presOf" srcId="{C58CE046-11ED-4CCC-A899-6B0BCB226DE2}" destId="{39F655E8-244E-439B-8831-4251A56D95E3}" srcOrd="0" destOrd="0" presId="urn:microsoft.com/office/officeart/2005/8/layout/vList5"/>
    <dgm:cxn modelId="{13212EA4-59A8-4E53-8B77-26D32631FDA3}" type="presOf" srcId="{7CC0E599-D5A4-4BCA-952B-28AFBE2518E1}" destId="{CD4C2EBF-FB7A-4D0F-BA1C-C4908BA0FB25}" srcOrd="0" destOrd="0" presId="urn:microsoft.com/office/officeart/2005/8/layout/vList5"/>
    <dgm:cxn modelId="{B8C24FA5-4848-4498-AC9F-3B3460B7EA70}" type="presOf" srcId="{7665C54B-2E98-4001-A06B-3D94128C3C08}" destId="{22E24316-9484-4947-ABC7-90DB106A3CFD}" srcOrd="0" destOrd="0" presId="urn:microsoft.com/office/officeart/2005/8/layout/vList5"/>
    <dgm:cxn modelId="{6CB9D5C8-C16F-40BF-8AB9-4B45F80B8AB7}" type="presOf" srcId="{ABB1EC22-03B4-43B8-A302-282F8828D120}" destId="{927A2EA0-D8E0-455E-81D0-1F7AE0B59282}" srcOrd="0" destOrd="0" presId="urn:microsoft.com/office/officeart/2005/8/layout/vList5"/>
    <dgm:cxn modelId="{6E91BDD5-6BDC-40BF-9ACE-1491D69DF17E}" srcId="{7CC0E599-D5A4-4BCA-952B-28AFBE2518E1}" destId="{F4ADA386-267C-4035-8B9A-8A3BAD1E88F0}" srcOrd="1" destOrd="0" parTransId="{2945E76F-333F-45DA-90D2-1732B15A4625}" sibTransId="{11060CF9-78FA-4576-B528-F078818A7DE6}"/>
    <dgm:cxn modelId="{6449C8DB-6925-416A-9D41-82F1988F6463}" type="presOf" srcId="{C98B95F6-8DC5-43BD-AB7B-22D7E60F611B}" destId="{0456F8A0-88BA-4994-BCD6-B641D118E219}" srcOrd="0" destOrd="0" presId="urn:microsoft.com/office/officeart/2005/8/layout/vList5"/>
    <dgm:cxn modelId="{E0E03EEE-74D2-4603-9943-05BA03677EDB}" srcId="{35E82E5C-1F3E-44A8-ADF6-84E77AA7A85F}" destId="{B3D5A8EB-D987-46AF-A02D-76ABFC935DF2}" srcOrd="0" destOrd="0" parTransId="{1CC0B704-56FF-42FB-8F95-6337D0933A7E}" sibTransId="{F40ED812-B0B9-4E2D-88BD-A9DF24F7A012}"/>
    <dgm:cxn modelId="{8A92BEF8-7391-418C-AE37-FB881A5E5021}" srcId="{C98B95F6-8DC5-43BD-AB7B-22D7E60F611B}" destId="{ABB1EC22-03B4-43B8-A302-282F8828D120}" srcOrd="0" destOrd="0" parTransId="{5D3090CC-114F-4D12-A90D-3B3CD767CA16}" sibTransId="{75CACE64-2F06-4795-A860-345A7707074C}"/>
    <dgm:cxn modelId="{614E542C-64D7-4BEC-A025-AF1CD7479161}" type="presParOf" srcId="{CD4C2EBF-FB7A-4D0F-BA1C-C4908BA0FB25}" destId="{013833B0-D040-4412-8328-527D093AD634}" srcOrd="0" destOrd="0" presId="urn:microsoft.com/office/officeart/2005/8/layout/vList5"/>
    <dgm:cxn modelId="{E4C96F48-B8AE-4BC0-879B-8D4172BEF89A}" type="presParOf" srcId="{013833B0-D040-4412-8328-527D093AD634}" destId="{442EFB25-E6DB-4392-96AF-802F0D5D61BB}" srcOrd="0" destOrd="0" presId="urn:microsoft.com/office/officeart/2005/8/layout/vList5"/>
    <dgm:cxn modelId="{1BE5667E-5A0F-4389-A67C-BAC87FE99197}" type="presParOf" srcId="{013833B0-D040-4412-8328-527D093AD634}" destId="{540B2BF0-128F-41B6-9FA5-B0D3A902DCE1}" srcOrd="1" destOrd="0" presId="urn:microsoft.com/office/officeart/2005/8/layout/vList5"/>
    <dgm:cxn modelId="{F37B1D9F-945E-4993-A6FF-EF1C11320770}" type="presParOf" srcId="{CD4C2EBF-FB7A-4D0F-BA1C-C4908BA0FB25}" destId="{43F2FCA3-5A96-406B-AB74-F2E832A583CD}" srcOrd="1" destOrd="0" presId="urn:microsoft.com/office/officeart/2005/8/layout/vList5"/>
    <dgm:cxn modelId="{4D0871FD-2CA4-4F60-AE7A-6E1D71524D49}" type="presParOf" srcId="{CD4C2EBF-FB7A-4D0F-BA1C-C4908BA0FB25}" destId="{CE13D307-12D5-4B65-8EE6-BE61524A5265}" srcOrd="2" destOrd="0" presId="urn:microsoft.com/office/officeart/2005/8/layout/vList5"/>
    <dgm:cxn modelId="{CC533DD2-41C4-4267-8CC3-F905EBC4E91A}" type="presParOf" srcId="{CE13D307-12D5-4B65-8EE6-BE61524A5265}" destId="{DAF5D2B8-9C6D-4A5D-A807-6AE75BEEE4DA}" srcOrd="0" destOrd="0" presId="urn:microsoft.com/office/officeart/2005/8/layout/vList5"/>
    <dgm:cxn modelId="{CA7E2054-DD07-4E2F-88F5-60663017A85D}" type="presParOf" srcId="{CE13D307-12D5-4B65-8EE6-BE61524A5265}" destId="{22E24316-9484-4947-ABC7-90DB106A3CFD}" srcOrd="1" destOrd="0" presId="urn:microsoft.com/office/officeart/2005/8/layout/vList5"/>
    <dgm:cxn modelId="{7554F436-D4E2-4D7E-9433-ACE48BE3013A}" type="presParOf" srcId="{CD4C2EBF-FB7A-4D0F-BA1C-C4908BA0FB25}" destId="{6B96BD7A-A1BC-4DC2-A9F5-74C72097DA79}" srcOrd="3" destOrd="0" presId="urn:microsoft.com/office/officeart/2005/8/layout/vList5"/>
    <dgm:cxn modelId="{3B0277FB-5389-441A-93D1-54A95A66080F}" type="presParOf" srcId="{CD4C2EBF-FB7A-4D0F-BA1C-C4908BA0FB25}" destId="{1822C809-809F-4772-883D-36E467F6000B}" srcOrd="4" destOrd="0" presId="urn:microsoft.com/office/officeart/2005/8/layout/vList5"/>
    <dgm:cxn modelId="{B1059EA5-BC2E-48D4-864C-6C5D54C8143C}" type="presParOf" srcId="{1822C809-809F-4772-883D-36E467F6000B}" destId="{0456F8A0-88BA-4994-BCD6-B641D118E219}" srcOrd="0" destOrd="0" presId="urn:microsoft.com/office/officeart/2005/8/layout/vList5"/>
    <dgm:cxn modelId="{986CB9C8-0E84-48D5-8243-64A9719CEB7F}" type="presParOf" srcId="{1822C809-809F-4772-883D-36E467F6000B}" destId="{927A2EA0-D8E0-455E-81D0-1F7AE0B59282}" srcOrd="1" destOrd="0" presId="urn:microsoft.com/office/officeart/2005/8/layout/vList5"/>
    <dgm:cxn modelId="{F0C0B86C-E55B-42FD-8188-AEEAF1CF3AF6}" type="presParOf" srcId="{CD4C2EBF-FB7A-4D0F-BA1C-C4908BA0FB25}" destId="{2EC37CC4-5785-4F9E-A675-AE7A7FAB2C31}" srcOrd="5" destOrd="0" presId="urn:microsoft.com/office/officeart/2005/8/layout/vList5"/>
    <dgm:cxn modelId="{BD92D311-F513-4561-8E21-6B9FA3D3BEED}" type="presParOf" srcId="{CD4C2EBF-FB7A-4D0F-BA1C-C4908BA0FB25}" destId="{323D0DB1-6593-42FC-9620-FB10747319FA}" srcOrd="6" destOrd="0" presId="urn:microsoft.com/office/officeart/2005/8/layout/vList5"/>
    <dgm:cxn modelId="{3D290880-2489-4490-8E48-AFEFFB9AB427}" type="presParOf" srcId="{323D0DB1-6593-42FC-9620-FB10747319FA}" destId="{39F655E8-244E-439B-8831-4251A56D95E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BFD5D-D630-4979-989A-5DA7428C2CCE}" type="doc">
      <dgm:prSet loTypeId="urn:microsoft.com/office/officeart/2005/8/layout/vList3#1" loCatId="picture" qsTypeId="urn:microsoft.com/office/officeart/2005/8/quickstyle/simple1" qsCatId="simple" csTypeId="urn:microsoft.com/office/officeart/2005/8/colors/accent0_3" csCatId="mainScheme" phldr="1"/>
      <dgm:spPr/>
    </dgm:pt>
    <dgm:pt modelId="{4148D84B-2D07-432D-955F-D7C5CDE51CB8}">
      <dgm:prSet phldrT="[Texto]" custT="1"/>
      <dgm:spPr/>
      <dgm:t>
        <a:bodyPr/>
        <a:lstStyle/>
        <a:p>
          <a:pPr algn="ctr"/>
          <a:r>
            <a:rPr lang="es-ES" sz="2400" dirty="0">
              <a:solidFill>
                <a:srgbClr val="FFFF00"/>
              </a:solidFill>
              <a:latin typeface="Source Sans Pro Light" panose="020B0403030403020204" pitchFamily="34" charset="0"/>
              <a:ea typeface="Source Sans Pro Light" panose="020B0403030403020204" pitchFamily="34" charset="0"/>
            </a:rPr>
            <a:t>anfora.iaap@juntadeandalucia.es</a:t>
          </a:r>
        </a:p>
        <a:p>
          <a:pPr algn="ctr"/>
          <a:r>
            <a:rPr lang="es-ES" sz="1600" dirty="0">
              <a:latin typeface="Source Sans Pro Light" panose="020B0403030403020204" pitchFamily="34" charset="0"/>
              <a:ea typeface="Source Sans Pro Light" panose="020B0403030403020204" pitchFamily="34" charset="0"/>
            </a:rPr>
            <a:t>Compromiso de respuesta en 48 horas hábiles, durante el periodo de gestión del Plan (</a:t>
          </a:r>
          <a:r>
            <a:rPr lang="es-ES" sz="1600" dirty="0">
              <a:solidFill>
                <a:srgbClr val="FFFF00"/>
              </a:solidFill>
              <a:latin typeface="Source Sans Pro Light" panose="020B0403030403020204" pitchFamily="34" charset="0"/>
              <a:ea typeface="Source Sans Pro Light" panose="020B0403030403020204" pitchFamily="34" charset="0"/>
            </a:rPr>
            <a:t>del 2 de junio al 14 de octubre</a:t>
          </a:r>
          <a:r>
            <a:rPr lang="es-ES" sz="1600" dirty="0">
              <a:latin typeface="Source Sans Pro Light" panose="020B0403030403020204" pitchFamily="34" charset="0"/>
              <a:ea typeface="Source Sans Pro Light" panose="020B0403030403020204" pitchFamily="34" charset="0"/>
            </a:rPr>
            <a:t>)</a:t>
          </a:r>
          <a:endParaRPr lang="es-ES" sz="2400" dirty="0">
            <a:latin typeface="Source Sans Pro Light" panose="020B0403030403020204" pitchFamily="34" charset="0"/>
            <a:ea typeface="Source Sans Pro Light" panose="020B0403030403020204" pitchFamily="34" charset="0"/>
          </a:endParaRPr>
        </a:p>
      </dgm:t>
    </dgm:pt>
    <dgm:pt modelId="{0DE74F6F-A825-4B71-89B5-0AFF40D6DDF1}" type="parTrans" cxnId="{36BCFB2E-BBA3-484C-922F-490C104908E1}">
      <dgm:prSet/>
      <dgm:spPr/>
      <dgm:t>
        <a:bodyPr/>
        <a:lstStyle/>
        <a:p>
          <a:endParaRPr lang="es-ES" sz="1600">
            <a:latin typeface="Source Sans Pro Light" panose="020B0403030403020204" pitchFamily="34" charset="0"/>
            <a:ea typeface="Source Sans Pro Light" panose="020B0403030403020204" pitchFamily="34" charset="0"/>
          </a:endParaRPr>
        </a:p>
      </dgm:t>
    </dgm:pt>
    <dgm:pt modelId="{E39E1C4E-7610-4330-8F16-EBA3BA29E018}" type="sibTrans" cxnId="{36BCFB2E-BBA3-484C-922F-490C104908E1}">
      <dgm:prSet/>
      <dgm:spPr/>
      <dgm:t>
        <a:bodyPr/>
        <a:lstStyle/>
        <a:p>
          <a:endParaRPr lang="es-ES" sz="1600">
            <a:latin typeface="Source Sans Pro Light" panose="020B0403030403020204" pitchFamily="34" charset="0"/>
            <a:ea typeface="Source Sans Pro Light" panose="020B0403030403020204" pitchFamily="34" charset="0"/>
          </a:endParaRPr>
        </a:p>
      </dgm:t>
    </dgm:pt>
    <dgm:pt modelId="{09BED8BC-EC2B-4B33-BF57-C9F938B4FDFF}" type="pres">
      <dgm:prSet presAssocID="{64DBFD5D-D630-4979-989A-5DA7428C2CCE}" presName="linearFlow" presStyleCnt="0">
        <dgm:presLayoutVars>
          <dgm:dir/>
          <dgm:resizeHandles val="exact"/>
        </dgm:presLayoutVars>
      </dgm:prSet>
      <dgm:spPr/>
    </dgm:pt>
    <dgm:pt modelId="{2B808DF8-F353-46F4-9D89-1A5BF3457E7A}" type="pres">
      <dgm:prSet presAssocID="{4148D84B-2D07-432D-955F-D7C5CDE51CB8}" presName="composite" presStyleCnt="0"/>
      <dgm:spPr/>
    </dgm:pt>
    <dgm:pt modelId="{B363340F-B922-4569-A565-8E923EB90352}" type="pres">
      <dgm:prSet presAssocID="{4148D84B-2D07-432D-955F-D7C5CDE51CB8}" presName="imgShp" presStyleLbl="fgImgPlace1" presStyleIdx="0" presStyleCnt="1" custScaleX="75903" custScaleY="60980" custLinFactNeighborX="-34225" custLinFactNeighborY="-44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1F07EF3F-A9B8-4C82-A6DB-CE634C1EE6D5}" type="pres">
      <dgm:prSet presAssocID="{4148D84B-2D07-432D-955F-D7C5CDE51CB8}" presName="txShp" presStyleLbl="node1" presStyleIdx="0" presStyleCnt="1" custScaleX="114619" custScaleY="95945" custLinFactNeighborX="1212" custLinFactNeighborY="-2957">
        <dgm:presLayoutVars>
          <dgm:bulletEnabled val="1"/>
        </dgm:presLayoutVars>
      </dgm:prSet>
      <dgm:spPr/>
    </dgm:pt>
  </dgm:ptLst>
  <dgm:cxnLst>
    <dgm:cxn modelId="{EB925F12-4C3C-4937-8101-AABB833EB962}" type="presOf" srcId="{4148D84B-2D07-432D-955F-D7C5CDE51CB8}" destId="{1F07EF3F-A9B8-4C82-A6DB-CE634C1EE6D5}" srcOrd="0" destOrd="0" presId="urn:microsoft.com/office/officeart/2005/8/layout/vList3#1"/>
    <dgm:cxn modelId="{36BCFB2E-BBA3-484C-922F-490C104908E1}" srcId="{64DBFD5D-D630-4979-989A-5DA7428C2CCE}" destId="{4148D84B-2D07-432D-955F-D7C5CDE51CB8}" srcOrd="0" destOrd="0" parTransId="{0DE74F6F-A825-4B71-89B5-0AFF40D6DDF1}" sibTransId="{E39E1C4E-7610-4330-8F16-EBA3BA29E018}"/>
    <dgm:cxn modelId="{D41DF8AA-425B-4F65-BFCE-D1348CB70871}" type="presOf" srcId="{64DBFD5D-D630-4979-989A-5DA7428C2CCE}" destId="{09BED8BC-EC2B-4B33-BF57-C9F938B4FDFF}" srcOrd="0" destOrd="0" presId="urn:microsoft.com/office/officeart/2005/8/layout/vList3#1"/>
    <dgm:cxn modelId="{78E8E00C-3A14-47B0-A00F-A42D75F40010}" type="presParOf" srcId="{09BED8BC-EC2B-4B33-BF57-C9F938B4FDFF}" destId="{2B808DF8-F353-46F4-9D89-1A5BF3457E7A}" srcOrd="0" destOrd="0" presId="urn:microsoft.com/office/officeart/2005/8/layout/vList3#1"/>
    <dgm:cxn modelId="{754457EE-6955-4F68-B96A-DC2C1196221B}" type="presParOf" srcId="{2B808DF8-F353-46F4-9D89-1A5BF3457E7A}" destId="{B363340F-B922-4569-A565-8E923EB90352}" srcOrd="0" destOrd="0" presId="urn:microsoft.com/office/officeart/2005/8/layout/vList3#1"/>
    <dgm:cxn modelId="{E9287148-D93D-470C-A8EB-483D98BD1247}" type="presParOf" srcId="{2B808DF8-F353-46F4-9D89-1A5BF3457E7A}" destId="{1F07EF3F-A9B8-4C82-A6DB-CE634C1EE6D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34357-419C-492C-84F5-0A84D1971F38}">
      <dsp:nvSpPr>
        <dsp:cNvPr id="0" name=""/>
        <dsp:cNvSpPr/>
      </dsp:nvSpPr>
      <dsp:spPr>
        <a:xfrm>
          <a:off x="4987260" y="2666467"/>
          <a:ext cx="91440" cy="231834"/>
        </a:xfrm>
        <a:custGeom>
          <a:avLst/>
          <a:gdLst/>
          <a:ahLst/>
          <a:cxnLst/>
          <a:rect l="0" t="0" r="0" b="0"/>
          <a:pathLst>
            <a:path>
              <a:moveTo>
                <a:pt x="45720" y="0"/>
              </a:moveTo>
              <a:lnTo>
                <a:pt x="45720" y="231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9B7E6-1690-4FA7-8FE9-2B55F3F5DC51}">
      <dsp:nvSpPr>
        <dsp:cNvPr id="0" name=""/>
        <dsp:cNvSpPr/>
      </dsp:nvSpPr>
      <dsp:spPr>
        <a:xfrm>
          <a:off x="4987260" y="1596338"/>
          <a:ext cx="91440" cy="278539"/>
        </a:xfrm>
        <a:custGeom>
          <a:avLst/>
          <a:gdLst/>
          <a:ahLst/>
          <a:cxnLst/>
          <a:rect l="0" t="0" r="0" b="0"/>
          <a:pathLst>
            <a:path>
              <a:moveTo>
                <a:pt x="45720" y="0"/>
              </a:moveTo>
              <a:lnTo>
                <a:pt x="45720" y="278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1E912-7B98-4065-9669-57E10AD788C4}">
      <dsp:nvSpPr>
        <dsp:cNvPr id="0" name=""/>
        <dsp:cNvSpPr/>
      </dsp:nvSpPr>
      <dsp:spPr>
        <a:xfrm>
          <a:off x="3004584" y="339345"/>
          <a:ext cx="2028395" cy="465402"/>
        </a:xfrm>
        <a:custGeom>
          <a:avLst/>
          <a:gdLst/>
          <a:ahLst/>
          <a:cxnLst/>
          <a:rect l="0" t="0" r="0" b="0"/>
          <a:pathLst>
            <a:path>
              <a:moveTo>
                <a:pt x="0" y="0"/>
              </a:moveTo>
              <a:lnTo>
                <a:pt x="0" y="432467"/>
              </a:lnTo>
              <a:lnTo>
                <a:pt x="2028395" y="432467"/>
              </a:lnTo>
              <a:lnTo>
                <a:pt x="2028395" y="465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5481A-E56F-477B-BCE8-B3F7F00B1DAC}">
      <dsp:nvSpPr>
        <dsp:cNvPr id="0" name=""/>
        <dsp:cNvSpPr/>
      </dsp:nvSpPr>
      <dsp:spPr>
        <a:xfrm>
          <a:off x="2958864" y="2666467"/>
          <a:ext cx="91440" cy="231834"/>
        </a:xfrm>
        <a:custGeom>
          <a:avLst/>
          <a:gdLst/>
          <a:ahLst/>
          <a:cxnLst/>
          <a:rect l="0" t="0" r="0" b="0"/>
          <a:pathLst>
            <a:path>
              <a:moveTo>
                <a:pt x="45720" y="0"/>
              </a:moveTo>
              <a:lnTo>
                <a:pt x="45720" y="231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3208C-5B94-4D33-B56D-0DE546B02ACE}">
      <dsp:nvSpPr>
        <dsp:cNvPr id="0" name=""/>
        <dsp:cNvSpPr/>
      </dsp:nvSpPr>
      <dsp:spPr>
        <a:xfrm>
          <a:off x="2958864" y="1596338"/>
          <a:ext cx="91440" cy="278539"/>
        </a:xfrm>
        <a:custGeom>
          <a:avLst/>
          <a:gdLst/>
          <a:ahLst/>
          <a:cxnLst/>
          <a:rect l="0" t="0" r="0" b="0"/>
          <a:pathLst>
            <a:path>
              <a:moveTo>
                <a:pt x="45720" y="0"/>
              </a:moveTo>
              <a:lnTo>
                <a:pt x="45720" y="278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ED6B9-8E57-4336-8F5E-C8FD7CCEF521}">
      <dsp:nvSpPr>
        <dsp:cNvPr id="0" name=""/>
        <dsp:cNvSpPr/>
      </dsp:nvSpPr>
      <dsp:spPr>
        <a:xfrm>
          <a:off x="2958864" y="339345"/>
          <a:ext cx="91440" cy="465402"/>
        </a:xfrm>
        <a:custGeom>
          <a:avLst/>
          <a:gdLst/>
          <a:ahLst/>
          <a:cxnLst/>
          <a:rect l="0" t="0" r="0" b="0"/>
          <a:pathLst>
            <a:path>
              <a:moveTo>
                <a:pt x="45720" y="0"/>
              </a:moveTo>
              <a:lnTo>
                <a:pt x="45720" y="465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C0801-637A-4662-9CB6-81D10AE6ACB2}">
      <dsp:nvSpPr>
        <dsp:cNvPr id="0" name=""/>
        <dsp:cNvSpPr/>
      </dsp:nvSpPr>
      <dsp:spPr>
        <a:xfrm>
          <a:off x="930469" y="2666467"/>
          <a:ext cx="91440" cy="231834"/>
        </a:xfrm>
        <a:custGeom>
          <a:avLst/>
          <a:gdLst/>
          <a:ahLst/>
          <a:cxnLst/>
          <a:rect l="0" t="0" r="0" b="0"/>
          <a:pathLst>
            <a:path>
              <a:moveTo>
                <a:pt x="45720" y="0"/>
              </a:moveTo>
              <a:lnTo>
                <a:pt x="45720" y="231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A830C-D30F-425E-AAF8-EFEC4023D784}">
      <dsp:nvSpPr>
        <dsp:cNvPr id="0" name=""/>
        <dsp:cNvSpPr/>
      </dsp:nvSpPr>
      <dsp:spPr>
        <a:xfrm>
          <a:off x="930469" y="1596338"/>
          <a:ext cx="91440" cy="278539"/>
        </a:xfrm>
        <a:custGeom>
          <a:avLst/>
          <a:gdLst/>
          <a:ahLst/>
          <a:cxnLst/>
          <a:rect l="0" t="0" r="0" b="0"/>
          <a:pathLst>
            <a:path>
              <a:moveTo>
                <a:pt x="45720" y="0"/>
              </a:moveTo>
              <a:lnTo>
                <a:pt x="45720" y="278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A0959-8B74-4DA6-A3E1-7F848A1124B2}">
      <dsp:nvSpPr>
        <dsp:cNvPr id="0" name=""/>
        <dsp:cNvSpPr/>
      </dsp:nvSpPr>
      <dsp:spPr>
        <a:xfrm>
          <a:off x="976189" y="339345"/>
          <a:ext cx="2028395" cy="465402"/>
        </a:xfrm>
        <a:custGeom>
          <a:avLst/>
          <a:gdLst/>
          <a:ahLst/>
          <a:cxnLst/>
          <a:rect l="0" t="0" r="0" b="0"/>
          <a:pathLst>
            <a:path>
              <a:moveTo>
                <a:pt x="2028395" y="0"/>
              </a:moveTo>
              <a:lnTo>
                <a:pt x="2028395" y="432467"/>
              </a:lnTo>
              <a:lnTo>
                <a:pt x="0" y="432467"/>
              </a:lnTo>
              <a:lnTo>
                <a:pt x="0" y="465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5C2A2-ABD5-4536-B8B3-96E84A232245}">
      <dsp:nvSpPr>
        <dsp:cNvPr id="0" name=""/>
        <dsp:cNvSpPr/>
      </dsp:nvSpPr>
      <dsp:spPr>
        <a:xfrm>
          <a:off x="2029889" y="-37527"/>
          <a:ext cx="1949390" cy="3768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3C35D-DD4D-4B4C-A8ED-9DD68F0ED921}">
      <dsp:nvSpPr>
        <dsp:cNvPr id="0" name=""/>
        <dsp:cNvSpPr/>
      </dsp:nvSpPr>
      <dsp:spPr>
        <a:xfrm>
          <a:off x="2069391" y="0"/>
          <a:ext cx="1949390" cy="376873"/>
        </a:xfrm>
        <a:prstGeom prst="roundRect">
          <a:avLst>
            <a:gd name="adj" fmla="val 10000"/>
          </a:avLst>
        </a:prstGeom>
        <a:solidFill>
          <a:srgbClr val="336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IAAP</a:t>
          </a:r>
        </a:p>
      </dsp:txBody>
      <dsp:txXfrm>
        <a:off x="2080429" y="11038"/>
        <a:ext cx="1927314" cy="354797"/>
      </dsp:txXfrm>
    </dsp:sp>
    <dsp:sp modelId="{1BF23B62-C656-486E-A830-039E3D92E689}">
      <dsp:nvSpPr>
        <dsp:cNvPr id="0" name=""/>
        <dsp:cNvSpPr/>
      </dsp:nvSpPr>
      <dsp:spPr>
        <a:xfrm>
          <a:off x="1493" y="804748"/>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0689D-1372-49C2-94C1-34014BDEB7D3}">
      <dsp:nvSpPr>
        <dsp:cNvPr id="0" name=""/>
        <dsp:cNvSpPr/>
      </dsp:nvSpPr>
      <dsp:spPr>
        <a:xfrm>
          <a:off x="40996" y="842275"/>
          <a:ext cx="1949390" cy="79159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Secretarías Generales Técnicas. </a:t>
          </a:r>
          <a:r>
            <a:rPr lang="es-ES" sz="1400" b="1" kern="1200" dirty="0"/>
            <a:t>Consejerías</a:t>
          </a:r>
        </a:p>
      </dsp:txBody>
      <dsp:txXfrm>
        <a:off x="64181" y="865460"/>
        <a:ext cx="1903020" cy="745220"/>
      </dsp:txXfrm>
    </dsp:sp>
    <dsp:sp modelId="{55CBA1DE-AA41-4D4B-BC80-EDB7E3AB2666}">
      <dsp:nvSpPr>
        <dsp:cNvPr id="0" name=""/>
        <dsp:cNvSpPr/>
      </dsp:nvSpPr>
      <dsp:spPr>
        <a:xfrm>
          <a:off x="1493" y="1874877"/>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56292-52B3-4C7C-9DC6-685727DD516C}">
      <dsp:nvSpPr>
        <dsp:cNvPr id="0" name=""/>
        <dsp:cNvSpPr/>
      </dsp:nvSpPr>
      <dsp:spPr>
        <a:xfrm>
          <a:off x="40996" y="1912405"/>
          <a:ext cx="1949390" cy="791590"/>
        </a:xfrm>
        <a:prstGeom prst="roundRect">
          <a:avLst>
            <a:gd name="adj" fmla="val 10000"/>
          </a:avLst>
        </a:prstGeom>
        <a:solidFill>
          <a:srgbClr val="66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Direcciones Generales/ Secretarias Generales</a:t>
          </a:r>
        </a:p>
      </dsp:txBody>
      <dsp:txXfrm>
        <a:off x="64181" y="1935590"/>
        <a:ext cx="1903020" cy="745220"/>
      </dsp:txXfrm>
    </dsp:sp>
    <dsp:sp modelId="{372BE80E-0F7A-4313-959F-96B663580138}">
      <dsp:nvSpPr>
        <dsp:cNvPr id="0" name=""/>
        <dsp:cNvSpPr/>
      </dsp:nvSpPr>
      <dsp:spPr>
        <a:xfrm>
          <a:off x="1493" y="2898302"/>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C1614-C449-4984-9041-7BAEC5BD6C43}">
      <dsp:nvSpPr>
        <dsp:cNvPr id="0" name=""/>
        <dsp:cNvSpPr/>
      </dsp:nvSpPr>
      <dsp:spPr>
        <a:xfrm>
          <a:off x="40996" y="2935830"/>
          <a:ext cx="1949390" cy="791590"/>
        </a:xfrm>
        <a:prstGeom prst="roundRect">
          <a:avLst>
            <a:gd name="adj" fmla="val 10000"/>
          </a:avLst>
        </a:prstGeom>
        <a:solidFill>
          <a:srgbClr val="CCFF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Servicios de la Dirección General</a:t>
          </a:r>
        </a:p>
      </dsp:txBody>
      <dsp:txXfrm>
        <a:off x="64181" y="2959015"/>
        <a:ext cx="1903020" cy="745220"/>
      </dsp:txXfrm>
    </dsp:sp>
    <dsp:sp modelId="{B12BC45F-2A97-4D55-A9EC-0EED04EAF9D1}">
      <dsp:nvSpPr>
        <dsp:cNvPr id="0" name=""/>
        <dsp:cNvSpPr/>
      </dsp:nvSpPr>
      <dsp:spPr>
        <a:xfrm>
          <a:off x="2029889" y="804748"/>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BB65C-455C-4330-B81A-CB50932754E4}">
      <dsp:nvSpPr>
        <dsp:cNvPr id="0" name=""/>
        <dsp:cNvSpPr/>
      </dsp:nvSpPr>
      <dsp:spPr>
        <a:xfrm>
          <a:off x="2069391" y="842275"/>
          <a:ext cx="1949390" cy="79159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Servicios de Formación de las </a:t>
          </a:r>
          <a:r>
            <a:rPr lang="es-ES" sz="1400" b="1" kern="1200" dirty="0"/>
            <a:t>Agencias</a:t>
          </a:r>
        </a:p>
      </dsp:txBody>
      <dsp:txXfrm>
        <a:off x="2092576" y="865460"/>
        <a:ext cx="1903020" cy="745220"/>
      </dsp:txXfrm>
    </dsp:sp>
    <dsp:sp modelId="{D9EB01DF-AF91-4708-9283-AA5516772766}">
      <dsp:nvSpPr>
        <dsp:cNvPr id="0" name=""/>
        <dsp:cNvSpPr/>
      </dsp:nvSpPr>
      <dsp:spPr>
        <a:xfrm>
          <a:off x="2029889" y="1874877"/>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CA744-726E-4690-92A1-9EEBFE0A1BF6}">
      <dsp:nvSpPr>
        <dsp:cNvPr id="0" name=""/>
        <dsp:cNvSpPr/>
      </dsp:nvSpPr>
      <dsp:spPr>
        <a:xfrm>
          <a:off x="2069391" y="1912405"/>
          <a:ext cx="1949390" cy="791590"/>
        </a:xfrm>
        <a:prstGeom prst="roundRect">
          <a:avLst>
            <a:gd name="adj" fmla="val 10000"/>
          </a:avLst>
        </a:prstGeom>
        <a:solidFill>
          <a:srgbClr val="66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Direcciones Generales y provinciales de las Agencias</a:t>
          </a:r>
        </a:p>
      </dsp:txBody>
      <dsp:txXfrm>
        <a:off x="2092576" y="1935590"/>
        <a:ext cx="1903020" cy="745220"/>
      </dsp:txXfrm>
    </dsp:sp>
    <dsp:sp modelId="{88054F9C-6297-4B5A-B773-848F37937725}">
      <dsp:nvSpPr>
        <dsp:cNvPr id="0" name=""/>
        <dsp:cNvSpPr/>
      </dsp:nvSpPr>
      <dsp:spPr>
        <a:xfrm>
          <a:off x="2029889" y="2898302"/>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6771A-8C7A-4211-82F7-E97D8DBE73CE}">
      <dsp:nvSpPr>
        <dsp:cNvPr id="0" name=""/>
        <dsp:cNvSpPr/>
      </dsp:nvSpPr>
      <dsp:spPr>
        <a:xfrm>
          <a:off x="2069391" y="2935830"/>
          <a:ext cx="1949390" cy="791590"/>
        </a:xfrm>
        <a:prstGeom prst="roundRect">
          <a:avLst>
            <a:gd name="adj" fmla="val 10000"/>
          </a:avLst>
        </a:prstGeom>
        <a:solidFill>
          <a:srgbClr val="CCFF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Servicios de la Dirección General de las Agencias</a:t>
          </a:r>
        </a:p>
      </dsp:txBody>
      <dsp:txXfrm>
        <a:off x="2092576" y="2959015"/>
        <a:ext cx="1903020" cy="745220"/>
      </dsp:txXfrm>
    </dsp:sp>
    <dsp:sp modelId="{1D91DCB8-73B1-459C-988C-EAC44EACC050}">
      <dsp:nvSpPr>
        <dsp:cNvPr id="0" name=""/>
        <dsp:cNvSpPr/>
      </dsp:nvSpPr>
      <dsp:spPr>
        <a:xfrm>
          <a:off x="4058284" y="804748"/>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FD032-06EF-40AC-BCBE-15D6A7C2F08C}">
      <dsp:nvSpPr>
        <dsp:cNvPr id="0" name=""/>
        <dsp:cNvSpPr/>
      </dsp:nvSpPr>
      <dsp:spPr>
        <a:xfrm>
          <a:off x="4097787" y="842275"/>
          <a:ext cx="1949390" cy="79159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Servicios de AAPP de </a:t>
          </a:r>
          <a:r>
            <a:rPr lang="es-ES" sz="1400" b="1" kern="1200" dirty="0"/>
            <a:t>Delegaciones de Justicia</a:t>
          </a:r>
        </a:p>
      </dsp:txBody>
      <dsp:txXfrm>
        <a:off x="4120972" y="865460"/>
        <a:ext cx="1903020" cy="745220"/>
      </dsp:txXfrm>
    </dsp:sp>
    <dsp:sp modelId="{068502D5-B969-40A2-A43A-D4C6FA92CFBE}">
      <dsp:nvSpPr>
        <dsp:cNvPr id="0" name=""/>
        <dsp:cNvSpPr/>
      </dsp:nvSpPr>
      <dsp:spPr>
        <a:xfrm>
          <a:off x="4058284" y="1874877"/>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F003F-EE8F-4B74-B5B1-77839E6F1ED9}">
      <dsp:nvSpPr>
        <dsp:cNvPr id="0" name=""/>
        <dsp:cNvSpPr/>
      </dsp:nvSpPr>
      <dsp:spPr>
        <a:xfrm>
          <a:off x="4097787" y="1912405"/>
          <a:ext cx="1949390" cy="791590"/>
        </a:xfrm>
        <a:prstGeom prst="roundRect">
          <a:avLst>
            <a:gd name="adj" fmla="val 10000"/>
          </a:avLst>
        </a:prstGeom>
        <a:solidFill>
          <a:srgbClr val="66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Secretarías Generales Provinciales de las Delegaciones Territoriales</a:t>
          </a:r>
        </a:p>
      </dsp:txBody>
      <dsp:txXfrm>
        <a:off x="4120972" y="1935590"/>
        <a:ext cx="1903020" cy="745220"/>
      </dsp:txXfrm>
    </dsp:sp>
    <dsp:sp modelId="{8168CBA2-AAEA-45F8-90E2-0D32A06CC40B}">
      <dsp:nvSpPr>
        <dsp:cNvPr id="0" name=""/>
        <dsp:cNvSpPr/>
      </dsp:nvSpPr>
      <dsp:spPr>
        <a:xfrm>
          <a:off x="4058284" y="2898302"/>
          <a:ext cx="1949390" cy="7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91660-71D0-44E2-A11E-14A21493DC76}">
      <dsp:nvSpPr>
        <dsp:cNvPr id="0" name=""/>
        <dsp:cNvSpPr/>
      </dsp:nvSpPr>
      <dsp:spPr>
        <a:xfrm>
          <a:off x="4097787" y="2935830"/>
          <a:ext cx="1949390" cy="791590"/>
        </a:xfrm>
        <a:prstGeom prst="roundRect">
          <a:avLst>
            <a:gd name="adj" fmla="val 10000"/>
          </a:avLst>
        </a:prstGeom>
        <a:solidFill>
          <a:srgbClr val="CCFF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Servicios de las Delegaciones Territoriales</a:t>
          </a:r>
        </a:p>
      </dsp:txBody>
      <dsp:txXfrm>
        <a:off x="4120972" y="2959015"/>
        <a:ext cx="1903020" cy="745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B2BF0-128F-41B6-9FA5-B0D3A902DCE1}">
      <dsp:nvSpPr>
        <dsp:cNvPr id="0" name=""/>
        <dsp:cNvSpPr/>
      </dsp:nvSpPr>
      <dsp:spPr>
        <a:xfrm rot="5400000">
          <a:off x="4220321" y="-1406931"/>
          <a:ext cx="743543" cy="37373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latin typeface="Source Sans Pro Light" panose="020B0403030403020204" pitchFamily="34" charset="0"/>
              <a:ea typeface="Source Sans Pro Light" panose="020B0403030403020204" pitchFamily="34" charset="0"/>
            </a:rPr>
            <a:t>Desde el </a:t>
          </a:r>
          <a:r>
            <a:rPr lang="es-ES" sz="2000" b="1" kern="1200" dirty="0">
              <a:solidFill>
                <a:srgbClr val="FF0000"/>
              </a:solidFill>
              <a:latin typeface="Source Sans Pro Light" panose="020B0403030403020204" pitchFamily="34" charset="0"/>
              <a:ea typeface="Source Sans Pro Light" panose="020B0403030403020204" pitchFamily="34" charset="0"/>
            </a:rPr>
            <a:t>2 de junio</a:t>
          </a:r>
        </a:p>
      </dsp:txBody>
      <dsp:txXfrm rot="-5400000">
        <a:off x="2723423" y="126264"/>
        <a:ext cx="3701044" cy="670949"/>
      </dsp:txXfrm>
    </dsp:sp>
    <dsp:sp modelId="{442EFB25-E6DB-4392-96AF-802F0D5D61BB}">
      <dsp:nvSpPr>
        <dsp:cNvPr id="0" name=""/>
        <dsp:cNvSpPr/>
      </dsp:nvSpPr>
      <dsp:spPr>
        <a:xfrm>
          <a:off x="172729" y="1932"/>
          <a:ext cx="2508327" cy="92942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Source Sans Pro Light" panose="020B0403030403020204" pitchFamily="34" charset="0"/>
              <a:ea typeface="Source Sans Pro Light" panose="020B0403030403020204" pitchFamily="34" charset="0"/>
            </a:rPr>
            <a:t>Grabación de Necesidades Formativas (NF)</a:t>
          </a:r>
        </a:p>
      </dsp:txBody>
      <dsp:txXfrm>
        <a:off x="218100" y="47303"/>
        <a:ext cx="2417585" cy="838687"/>
      </dsp:txXfrm>
    </dsp:sp>
    <dsp:sp modelId="{22E24316-9484-4947-ABC7-90DB106A3CFD}">
      <dsp:nvSpPr>
        <dsp:cNvPr id="0" name=""/>
        <dsp:cNvSpPr/>
      </dsp:nvSpPr>
      <dsp:spPr>
        <a:xfrm rot="5400000">
          <a:off x="4366180" y="-614347"/>
          <a:ext cx="743543" cy="41137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Source Sans Pro Light" panose="020B0403030403020204" pitchFamily="34" charset="0"/>
              <a:ea typeface="Source Sans Pro Light" panose="020B0403030403020204" pitchFamily="34" charset="0"/>
            </a:rPr>
            <a:t>A consensuar internamente entre las unidades de proceso y  su unidad de destino, antes de 2</a:t>
          </a:r>
          <a:r>
            <a:rPr lang="es-ES" sz="1800" kern="1200" dirty="0">
              <a:solidFill>
                <a:schemeClr val="bg2">
                  <a:lumMod val="75000"/>
                  <a:lumOff val="25000"/>
                </a:schemeClr>
              </a:solidFill>
              <a:latin typeface="Source Sans Pro Light" panose="020B0403030403020204" pitchFamily="34" charset="0"/>
              <a:ea typeface="Source Sans Pro Light" panose="020B0403030403020204" pitchFamily="34" charset="0"/>
            </a:rPr>
            <a:t>5</a:t>
          </a:r>
          <a:r>
            <a:rPr lang="es-ES" sz="1800" kern="1200" dirty="0">
              <a:latin typeface="Source Sans Pro Light" panose="020B0403030403020204" pitchFamily="34" charset="0"/>
              <a:ea typeface="Source Sans Pro Light" panose="020B0403030403020204" pitchFamily="34" charset="0"/>
            </a:rPr>
            <a:t> de septiembre</a:t>
          </a:r>
        </a:p>
      </dsp:txBody>
      <dsp:txXfrm rot="-5400000">
        <a:off x="2681057" y="1107073"/>
        <a:ext cx="4077494" cy="670949"/>
      </dsp:txXfrm>
    </dsp:sp>
    <dsp:sp modelId="{DAF5D2B8-9C6D-4A5D-A807-6AE75BEEE4DA}">
      <dsp:nvSpPr>
        <dsp:cNvPr id="0" name=""/>
        <dsp:cNvSpPr/>
      </dsp:nvSpPr>
      <dsp:spPr>
        <a:xfrm>
          <a:off x="172729" y="977833"/>
          <a:ext cx="2508327" cy="92942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Source Sans Pro Light" panose="020B0403030403020204" pitchFamily="34" charset="0"/>
              <a:ea typeface="Source Sans Pro Light" panose="020B0403030403020204" pitchFamily="34" charset="0"/>
            </a:rPr>
            <a:t>Elaboración y Grabación de Respuestas Formativas (RF)</a:t>
          </a:r>
        </a:p>
      </dsp:txBody>
      <dsp:txXfrm>
        <a:off x="218100" y="1023204"/>
        <a:ext cx="2417585" cy="838687"/>
      </dsp:txXfrm>
    </dsp:sp>
    <dsp:sp modelId="{927A2EA0-D8E0-455E-81D0-1F7AE0B59282}">
      <dsp:nvSpPr>
        <dsp:cNvPr id="0" name=""/>
        <dsp:cNvSpPr/>
      </dsp:nvSpPr>
      <dsp:spPr>
        <a:xfrm rot="5400000">
          <a:off x="4177955" y="549777"/>
          <a:ext cx="743543" cy="37373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Source Sans Pro Light" panose="020B0403030403020204" pitchFamily="34" charset="0"/>
              <a:ea typeface="Source Sans Pro Light" panose="020B0403030403020204" pitchFamily="34" charset="0"/>
            </a:rPr>
            <a:t>Hasta el 2</a:t>
          </a:r>
          <a:r>
            <a:rPr lang="es-ES" sz="1800" kern="1200" dirty="0">
              <a:solidFill>
                <a:schemeClr val="bg2">
                  <a:lumMod val="75000"/>
                  <a:lumOff val="25000"/>
                </a:schemeClr>
              </a:solidFill>
              <a:latin typeface="Source Sans Pro Light" panose="020B0403030403020204" pitchFamily="34" charset="0"/>
              <a:ea typeface="Source Sans Pro Light" panose="020B0403030403020204" pitchFamily="34" charset="0"/>
            </a:rPr>
            <a:t>5</a:t>
          </a:r>
          <a:r>
            <a:rPr lang="es-ES" sz="1800" kern="1200" dirty="0">
              <a:latin typeface="Source Sans Pro Light" panose="020B0403030403020204" pitchFamily="34" charset="0"/>
              <a:ea typeface="Source Sans Pro Light" panose="020B0403030403020204" pitchFamily="34" charset="0"/>
            </a:rPr>
            <a:t> septiembre</a:t>
          </a:r>
        </a:p>
      </dsp:txBody>
      <dsp:txXfrm rot="-5400000">
        <a:off x="2681057" y="2082973"/>
        <a:ext cx="3701044" cy="670949"/>
      </dsp:txXfrm>
    </dsp:sp>
    <dsp:sp modelId="{0456F8A0-88BA-4994-BCD6-B641D118E219}">
      <dsp:nvSpPr>
        <dsp:cNvPr id="0" name=""/>
        <dsp:cNvSpPr/>
      </dsp:nvSpPr>
      <dsp:spPr>
        <a:xfrm>
          <a:off x="172729" y="1953733"/>
          <a:ext cx="2508327" cy="92942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Source Sans Pro Light" panose="020B0403030403020204" pitchFamily="34" charset="0"/>
              <a:ea typeface="Source Sans Pro Light" panose="020B0403030403020204" pitchFamily="34" charset="0"/>
            </a:rPr>
            <a:t>Grabación de Propuestas de Acción Formativa (PAF)</a:t>
          </a:r>
        </a:p>
      </dsp:txBody>
      <dsp:txXfrm>
        <a:off x="218100" y="1999104"/>
        <a:ext cx="2417585" cy="838687"/>
      </dsp:txXfrm>
    </dsp:sp>
    <dsp:sp modelId="{39F655E8-244E-439B-8831-4251A56D95E3}">
      <dsp:nvSpPr>
        <dsp:cNvPr id="0" name=""/>
        <dsp:cNvSpPr/>
      </dsp:nvSpPr>
      <dsp:spPr>
        <a:xfrm>
          <a:off x="172729" y="2929634"/>
          <a:ext cx="2508327" cy="92942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FFFFFF"/>
              </a:solidFill>
              <a:latin typeface="Source Sans Pro Light" panose="020B0403030403020204" pitchFamily="34" charset="0"/>
              <a:ea typeface="Source Sans Pro Light" panose="020B0403030403020204" pitchFamily="34" charset="0"/>
              <a:cs typeface="+mn-cs"/>
            </a:rPr>
            <a:t>Inclusión de PAF  en el Plan de Formación 2025</a:t>
          </a:r>
        </a:p>
      </dsp:txBody>
      <dsp:txXfrm>
        <a:off x="218100" y="2975005"/>
        <a:ext cx="2417585" cy="83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7EF3F-A9B8-4C82-A6DB-CE634C1EE6D5}">
      <dsp:nvSpPr>
        <dsp:cNvPr id="0" name=""/>
        <dsp:cNvSpPr/>
      </dsp:nvSpPr>
      <dsp:spPr>
        <a:xfrm rot="10800000">
          <a:off x="1119098" y="0"/>
          <a:ext cx="6382784" cy="1312233"/>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115"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FF00"/>
              </a:solidFill>
              <a:latin typeface="Source Sans Pro Light" panose="020B0403030403020204" pitchFamily="34" charset="0"/>
              <a:ea typeface="Source Sans Pro Light" panose="020B0403030403020204" pitchFamily="34" charset="0"/>
            </a:rPr>
            <a:t>anfora.iaap@juntadeandalucia.es</a:t>
          </a:r>
        </a:p>
        <a:p>
          <a:pPr marL="0" lvl="0" indent="0" algn="ctr" defTabSz="1066800">
            <a:lnSpc>
              <a:spcPct val="90000"/>
            </a:lnSpc>
            <a:spcBef>
              <a:spcPct val="0"/>
            </a:spcBef>
            <a:spcAft>
              <a:spcPct val="35000"/>
            </a:spcAft>
            <a:buNone/>
          </a:pPr>
          <a:r>
            <a:rPr lang="es-ES" sz="1600" kern="1200" dirty="0">
              <a:latin typeface="Source Sans Pro Light" panose="020B0403030403020204" pitchFamily="34" charset="0"/>
              <a:ea typeface="Source Sans Pro Light" panose="020B0403030403020204" pitchFamily="34" charset="0"/>
            </a:rPr>
            <a:t>Compromiso de respuesta en 48 horas hábiles, durante el periodo de gestión del Plan (</a:t>
          </a:r>
          <a:r>
            <a:rPr lang="es-ES" sz="1600" kern="1200" dirty="0">
              <a:solidFill>
                <a:srgbClr val="FFFF00"/>
              </a:solidFill>
              <a:latin typeface="Source Sans Pro Light" panose="020B0403030403020204" pitchFamily="34" charset="0"/>
              <a:ea typeface="Source Sans Pro Light" panose="020B0403030403020204" pitchFamily="34" charset="0"/>
            </a:rPr>
            <a:t>del 2 de junio al 14 de octubre</a:t>
          </a:r>
          <a:r>
            <a:rPr lang="es-ES" sz="1600" kern="1200" dirty="0">
              <a:latin typeface="Source Sans Pro Light" panose="020B0403030403020204" pitchFamily="34" charset="0"/>
              <a:ea typeface="Source Sans Pro Light" panose="020B0403030403020204" pitchFamily="34" charset="0"/>
            </a:rPr>
            <a:t>)</a:t>
          </a:r>
          <a:endParaRPr lang="es-ES" sz="2400" kern="1200" dirty="0">
            <a:latin typeface="Source Sans Pro Light" panose="020B0403030403020204" pitchFamily="34" charset="0"/>
            <a:ea typeface="Source Sans Pro Light" panose="020B0403030403020204" pitchFamily="34" charset="0"/>
          </a:endParaRPr>
        </a:p>
      </dsp:txBody>
      <dsp:txXfrm rot="10800000">
        <a:off x="1447156" y="0"/>
        <a:ext cx="6054726" cy="1312233"/>
      </dsp:txXfrm>
    </dsp:sp>
    <dsp:sp modelId="{B363340F-B922-4569-A565-8E923EB90352}">
      <dsp:nvSpPr>
        <dsp:cNvPr id="0" name=""/>
        <dsp:cNvSpPr/>
      </dsp:nvSpPr>
      <dsp:spPr>
        <a:xfrm>
          <a:off x="471496" y="206590"/>
          <a:ext cx="1038120" cy="8340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07" name="Google Shape;107;p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9048" tIns="49524" rIns="99048" bIns="49524"/>
          <a:lstStyle/>
          <a:p>
            <a:fld id="{8AEA6FB8-CF74-4862-8851-54DFBF9DAECA}" type="slidenum">
              <a:rPr lang="es-ES"/>
              <a:pPr/>
              <a:t>29</a:t>
            </a:fld>
            <a:endParaRPr lang="es-ES" dirty="0"/>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99987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9048" tIns="49524" rIns="99048" bIns="49524"/>
          <a:lstStyle/>
          <a:p>
            <a:fld id="{8AEA6FB8-CF74-4862-8851-54DFBF9DAECA}" type="slidenum">
              <a:rPr lang="es-ES"/>
              <a:pPr/>
              <a:t>31</a:t>
            </a:fld>
            <a:endParaRPr lang="es-ES"/>
          </a:p>
        </p:txBody>
      </p:sp>
      <p:sp>
        <p:nvSpPr>
          <p:cNvPr id="356354" name="Rectangle 2"/>
          <p:cNvSpPr>
            <a:spLocks noGrp="1" noRot="1" noChangeAspect="1" noChangeArrowheads="1" noTextEdit="1"/>
          </p:cNvSpPr>
          <p:nvPr>
            <p:ph type="sldImg"/>
          </p:nvPr>
        </p:nvSpPr>
        <p:spPr>
          <a:xfrm>
            <a:off x="139700" y="768350"/>
            <a:ext cx="6819900" cy="3836988"/>
          </a:xfrm>
          <a:ln/>
        </p:spPr>
      </p:sp>
      <p:sp>
        <p:nvSpPr>
          <p:cNvPr id="35635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39315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9048" tIns="49524" rIns="99048" bIns="49524"/>
          <a:lstStyle/>
          <a:p>
            <a:fld id="{8AEA6FB8-CF74-4862-8851-54DFBF9DAECA}" type="slidenum">
              <a:rPr lang="es-ES"/>
              <a:pPr/>
              <a:t>32</a:t>
            </a:fld>
            <a:endParaRPr lang="es-ES"/>
          </a:p>
        </p:txBody>
      </p:sp>
      <p:sp>
        <p:nvSpPr>
          <p:cNvPr id="356354" name="Rectangle 2"/>
          <p:cNvSpPr>
            <a:spLocks noGrp="1" noRot="1" noChangeAspect="1" noChangeArrowheads="1" noTextEdit="1"/>
          </p:cNvSpPr>
          <p:nvPr>
            <p:ph type="sldImg"/>
          </p:nvPr>
        </p:nvSpPr>
        <p:spPr>
          <a:xfrm>
            <a:off x="139700" y="768350"/>
            <a:ext cx="6819900" cy="3836988"/>
          </a:xfrm>
          <a:ln/>
        </p:spPr>
      </p:sp>
      <p:sp>
        <p:nvSpPr>
          <p:cNvPr id="356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823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4990a63e0_0_3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272" name="Google Shape;272;gb4990a63e0_0_3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62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49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defRPr/>
            </a:pPr>
            <a:fld id="{C7E82E4D-B6DE-41C1-9E1C-0EB307AFF382}" type="slidenum">
              <a:rPr lang="es-ES" smtClean="0"/>
              <a:pPr>
                <a:defRPr/>
              </a:pPr>
              <a:t>36</a:t>
            </a:fld>
            <a:endParaRPr lang="es-ES"/>
          </a:p>
        </p:txBody>
      </p:sp>
    </p:spTree>
    <p:extLst>
      <p:ext uri="{BB962C8B-B14F-4D97-AF65-F5344CB8AC3E}">
        <p14:creationId xmlns:p14="http://schemas.microsoft.com/office/powerpoint/2010/main" val="24978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4990a63e0_0_3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272" name="Google Shape;272;gb4990a63e0_0_3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33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59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44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4990a63e0_0_3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272" name="Google Shape;272;gb4990a63e0_0_3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40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a5c5d06a5_0_1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aa5c5d06a5_0_14: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75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lIns="99048" tIns="49524" rIns="99048" bIns="49524"/>
          <a:lstStyle/>
          <a:p>
            <a:pPr>
              <a:defRPr/>
            </a:pPr>
            <a:fld id="{C7E82E4D-B6DE-41C1-9E1C-0EB307AFF382}" type="slidenum">
              <a:rPr lang="es-ES" smtClean="0"/>
              <a:pPr>
                <a:defRPr/>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0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56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C7E82E4D-B6DE-41C1-9E1C-0EB307AFF382}" type="slidenum">
              <a:rPr lang="es-ES" smtClean="0"/>
              <a:pPr>
                <a:defRPr/>
              </a:pPr>
              <a:t>20</a:t>
            </a:fld>
            <a:endParaRPr lang="es-ES"/>
          </a:p>
        </p:txBody>
      </p:sp>
    </p:spTree>
    <p:extLst>
      <p:ext uri="{BB962C8B-B14F-4D97-AF65-F5344CB8AC3E}">
        <p14:creationId xmlns:p14="http://schemas.microsoft.com/office/powerpoint/2010/main" val="235284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36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62c98cb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
        <p:nvSpPr>
          <p:cNvPr id="129" name="Google Shape;129;gb362c98cb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02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acía">
  <p:cSld name="Title Slide">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9"/>
        <p:cNvGrpSpPr/>
        <p:nvPr/>
      </p:nvGrpSpPr>
      <p:grpSpPr>
        <a:xfrm>
          <a:off x="0" y="0"/>
          <a:ext cx="0" cy="0"/>
          <a:chOff x="0" y="0"/>
          <a:chExt cx="0" cy="0"/>
        </a:xfrm>
      </p:grpSpPr>
      <p:sp>
        <p:nvSpPr>
          <p:cNvPr id="40" name="Google Shape;40;p12"/>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
        <p:nvSpPr>
          <p:cNvPr id="41" name="Google Shape;41;p12"/>
          <p:cNvSpPr txBox="1"/>
          <p:nvPr/>
        </p:nvSpPr>
        <p:spPr>
          <a:xfrm>
            <a:off x="6032000" y="4800600"/>
            <a:ext cx="2352900" cy="198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sz="800">
                <a:solidFill>
                  <a:srgbClr val="D9D9D9"/>
                </a:solidFill>
                <a:latin typeface="Source Sans Pro Light"/>
                <a:ea typeface="Source Sans Pro Light"/>
                <a:cs typeface="Source Sans Pro Light"/>
                <a:sym typeface="Source Sans Pro Light"/>
              </a:rPr>
              <a:t>&lt; </a:t>
            </a:r>
            <a:r>
              <a:rPr lang="en-US" sz="800" u="sng">
                <a:solidFill>
                  <a:srgbClr val="D9D9D9"/>
                </a:solidFill>
                <a:latin typeface="Source Sans Pro Light"/>
                <a:ea typeface="Source Sans Pro Light"/>
                <a:cs typeface="Source Sans Pro Light"/>
                <a:sym typeface="Source Sans Pro Light"/>
              </a:rPr>
              <a:t>Volver al índice</a:t>
            </a:r>
            <a:r>
              <a:rPr lang="en-US" sz="800">
                <a:solidFill>
                  <a:srgbClr val="D9D9D9"/>
                </a:solidFill>
                <a:latin typeface="Source Sans Pro Light"/>
                <a:ea typeface="Source Sans Pro Light"/>
                <a:cs typeface="Source Sans Pro Light"/>
                <a:sym typeface="Source Sans Pro Light"/>
              </a:rPr>
              <a:t>   |</a:t>
            </a:r>
            <a:endParaRPr sz="800">
              <a:solidFill>
                <a:srgbClr val="D9D9D9"/>
              </a:solidFill>
              <a:latin typeface="Source Sans Pro Light"/>
              <a:ea typeface="Source Sans Pro Light"/>
              <a:cs typeface="Source Sans Pro Light"/>
              <a:sym typeface="Source Sans Pro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2"/>
        <p:cNvGrpSpPr/>
        <p:nvPr/>
      </p:nvGrpSpPr>
      <p:grpSpPr>
        <a:xfrm>
          <a:off x="0" y="0"/>
          <a:ext cx="0" cy="0"/>
          <a:chOff x="0" y="0"/>
          <a:chExt cx="0" cy="0"/>
        </a:xfrm>
      </p:grpSpPr>
      <p:pic>
        <p:nvPicPr>
          <p:cNvPr id="43" name="Google Shape;43;p13"/>
          <p:cNvPicPr preferRelativeResize="0"/>
          <p:nvPr/>
        </p:nvPicPr>
        <p:blipFill rotWithShape="1">
          <a:blip r:embed="rId2">
            <a:alphaModFix/>
          </a:blip>
          <a:srcRect l="6252" t="48139" r="53748" b="10000"/>
          <a:stretch/>
        </p:blipFill>
        <p:spPr>
          <a:xfrm>
            <a:off x="571501" y="2476073"/>
            <a:ext cx="3657601" cy="2153077"/>
          </a:xfrm>
          <a:custGeom>
            <a:avLst/>
            <a:gdLst/>
            <a:ahLst/>
            <a:cxnLst/>
            <a:rect l="l" t="t" r="r" b="b"/>
            <a:pathLst>
              <a:path w="4876801" h="2870770" extrusionOk="0">
                <a:moveTo>
                  <a:pt x="0" y="0"/>
                </a:moveTo>
                <a:lnTo>
                  <a:pt x="4876801" y="0"/>
                </a:lnTo>
                <a:lnTo>
                  <a:pt x="4876801" y="2870770"/>
                </a:lnTo>
                <a:lnTo>
                  <a:pt x="0" y="2870770"/>
                </a:lnTo>
                <a:close/>
              </a:path>
            </a:pathLst>
          </a:custGeom>
          <a:noFill/>
          <a:ln>
            <a:noFill/>
          </a:ln>
        </p:spPr>
      </p:pic>
      <p:sp>
        <p:nvSpPr>
          <p:cNvPr id="44" name="Google Shape;44;p13"/>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l="12996" t="17888" r="32916" b="12748"/>
          <a:stretch/>
        </p:blipFill>
        <p:spPr>
          <a:xfrm>
            <a:off x="497681" y="580240"/>
            <a:ext cx="2071007" cy="2249608"/>
          </a:xfrm>
          <a:custGeom>
            <a:avLst/>
            <a:gdLst/>
            <a:ahLst/>
            <a:cxnLst/>
            <a:rect l="l" t="t" r="r" b="b"/>
            <a:pathLst>
              <a:path w="2761342" h="2999477" extrusionOk="0">
                <a:moveTo>
                  <a:pt x="0" y="0"/>
                </a:moveTo>
                <a:lnTo>
                  <a:pt x="2761342" y="0"/>
                </a:lnTo>
                <a:lnTo>
                  <a:pt x="2761342" y="2999477"/>
                </a:lnTo>
                <a:lnTo>
                  <a:pt x="0" y="2999477"/>
                </a:lnTo>
                <a:close/>
              </a:path>
            </a:pathLst>
          </a:custGeom>
          <a:noFill/>
          <a:ln>
            <a:noFill/>
          </a:ln>
        </p:spPr>
      </p:pic>
      <p:pic>
        <p:nvPicPr>
          <p:cNvPr id="47" name="Google Shape;47;p14"/>
          <p:cNvPicPr preferRelativeResize="0"/>
          <p:nvPr/>
        </p:nvPicPr>
        <p:blipFill rotWithShape="1">
          <a:blip r:embed="rId2">
            <a:alphaModFix/>
          </a:blip>
          <a:srcRect l="29558" t="12166" r="16355" b="18471"/>
          <a:stretch/>
        </p:blipFill>
        <p:spPr>
          <a:xfrm>
            <a:off x="6575314" y="580240"/>
            <a:ext cx="2071007" cy="2249608"/>
          </a:xfrm>
          <a:custGeom>
            <a:avLst/>
            <a:gdLst/>
            <a:ahLst/>
            <a:cxnLst/>
            <a:rect l="l" t="t" r="r" b="b"/>
            <a:pathLst>
              <a:path w="2761343" h="2999477" extrusionOk="0">
                <a:moveTo>
                  <a:pt x="0" y="0"/>
                </a:moveTo>
                <a:lnTo>
                  <a:pt x="2761343" y="0"/>
                </a:lnTo>
                <a:lnTo>
                  <a:pt x="2761343" y="2999477"/>
                </a:lnTo>
                <a:lnTo>
                  <a:pt x="0" y="2999477"/>
                </a:lnTo>
                <a:close/>
              </a:path>
            </a:pathLst>
          </a:custGeom>
          <a:noFill/>
          <a:ln>
            <a:noFill/>
          </a:ln>
        </p:spPr>
      </p:pic>
      <p:pic>
        <p:nvPicPr>
          <p:cNvPr id="48" name="Google Shape;48;p14"/>
          <p:cNvPicPr preferRelativeResize="0"/>
          <p:nvPr/>
        </p:nvPicPr>
        <p:blipFill rotWithShape="1">
          <a:blip r:embed="rId2">
            <a:alphaModFix/>
          </a:blip>
          <a:srcRect l="24661" t="17888" r="17757" b="12748"/>
          <a:stretch/>
        </p:blipFill>
        <p:spPr>
          <a:xfrm>
            <a:off x="2963636" y="580240"/>
            <a:ext cx="3216729" cy="2249608"/>
          </a:xfrm>
          <a:custGeom>
            <a:avLst/>
            <a:gdLst/>
            <a:ahLst/>
            <a:cxnLst/>
            <a:rect l="l" t="t" r="r" b="b"/>
            <a:pathLst>
              <a:path w="4288972" h="2999477" extrusionOk="0">
                <a:moveTo>
                  <a:pt x="0" y="0"/>
                </a:moveTo>
                <a:lnTo>
                  <a:pt x="4288972" y="0"/>
                </a:lnTo>
                <a:lnTo>
                  <a:pt x="4288972" y="2999477"/>
                </a:lnTo>
                <a:lnTo>
                  <a:pt x="0" y="2999477"/>
                </a:lnTo>
                <a:close/>
              </a:path>
            </a:pathLst>
          </a:custGeom>
          <a:noFill/>
          <a:ln>
            <a:noFill/>
          </a:ln>
        </p:spPr>
      </p:pic>
      <p:sp>
        <p:nvSpPr>
          <p:cNvPr id="49" name="Google Shape;49;p14"/>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0"/>
        <p:cNvGrpSpPr/>
        <p:nvPr/>
      </p:nvGrpSpPr>
      <p:grpSpPr>
        <a:xfrm>
          <a:off x="0" y="0"/>
          <a:ext cx="0" cy="0"/>
          <a:chOff x="0" y="0"/>
          <a:chExt cx="0" cy="0"/>
        </a:xfrm>
      </p:grpSpPr>
      <p:pic>
        <p:nvPicPr>
          <p:cNvPr id="51" name="Google Shape;51;p15"/>
          <p:cNvPicPr preferRelativeResize="0"/>
          <p:nvPr/>
        </p:nvPicPr>
        <p:blipFill rotWithShape="1">
          <a:blip r:embed="rId2">
            <a:alphaModFix/>
          </a:blip>
          <a:srcRect l="27131" t="9735" r="20982" b="9735"/>
          <a:stretch/>
        </p:blipFill>
        <p:spPr>
          <a:xfrm>
            <a:off x="4751264" y="500742"/>
            <a:ext cx="1927472" cy="4142015"/>
          </a:xfrm>
          <a:custGeom>
            <a:avLst/>
            <a:gdLst/>
            <a:ahLst/>
            <a:cxnLst/>
            <a:rect l="l" t="t" r="r" b="b"/>
            <a:pathLst>
              <a:path w="2569963" h="5522686" extrusionOk="0">
                <a:moveTo>
                  <a:pt x="0" y="0"/>
                </a:moveTo>
                <a:lnTo>
                  <a:pt x="2569963" y="0"/>
                </a:lnTo>
                <a:lnTo>
                  <a:pt x="2569963" y="5522686"/>
                </a:lnTo>
                <a:lnTo>
                  <a:pt x="0" y="5522686"/>
                </a:lnTo>
                <a:close/>
              </a:path>
            </a:pathLst>
          </a:custGeom>
          <a:noFill/>
          <a:ln>
            <a:noFill/>
          </a:ln>
        </p:spPr>
      </p:pic>
      <p:pic>
        <p:nvPicPr>
          <p:cNvPr id="52" name="Google Shape;52;p15"/>
          <p:cNvPicPr preferRelativeResize="0"/>
          <p:nvPr/>
        </p:nvPicPr>
        <p:blipFill rotWithShape="1">
          <a:blip r:embed="rId2">
            <a:alphaModFix/>
          </a:blip>
          <a:srcRect l="20712" t="14436" r="27401" b="20267"/>
          <a:stretch/>
        </p:blipFill>
        <p:spPr>
          <a:xfrm>
            <a:off x="598015" y="500743"/>
            <a:ext cx="1927472" cy="2071008"/>
          </a:xfrm>
          <a:custGeom>
            <a:avLst/>
            <a:gdLst/>
            <a:ahLst/>
            <a:cxnLst/>
            <a:rect l="l" t="t" r="r" b="b"/>
            <a:pathLst>
              <a:path w="2569963" h="2761344" extrusionOk="0">
                <a:moveTo>
                  <a:pt x="0" y="0"/>
                </a:moveTo>
                <a:lnTo>
                  <a:pt x="2569963" y="0"/>
                </a:lnTo>
                <a:lnTo>
                  <a:pt x="2569963" y="2761344"/>
                </a:lnTo>
                <a:lnTo>
                  <a:pt x="0" y="2761344"/>
                </a:lnTo>
                <a:close/>
              </a:path>
            </a:pathLst>
          </a:custGeom>
          <a:noFill/>
          <a:ln>
            <a:noFill/>
          </a:ln>
        </p:spPr>
      </p:pic>
      <p:pic>
        <p:nvPicPr>
          <p:cNvPr id="53" name="Google Shape;53;p15"/>
          <p:cNvPicPr preferRelativeResize="0"/>
          <p:nvPr/>
        </p:nvPicPr>
        <p:blipFill rotWithShape="1">
          <a:blip r:embed="rId2">
            <a:alphaModFix/>
          </a:blip>
          <a:srcRect l="16100" t="19593" r="32013" b="15114"/>
          <a:stretch/>
        </p:blipFill>
        <p:spPr>
          <a:xfrm>
            <a:off x="598014" y="2571750"/>
            <a:ext cx="1927472" cy="2071008"/>
          </a:xfrm>
          <a:custGeom>
            <a:avLst/>
            <a:gdLst/>
            <a:ahLst/>
            <a:cxnLst/>
            <a:rect l="l" t="t" r="r" b="b"/>
            <a:pathLst>
              <a:path w="2569963" h="2761344" extrusionOk="0">
                <a:moveTo>
                  <a:pt x="0" y="0"/>
                </a:moveTo>
                <a:lnTo>
                  <a:pt x="2569963" y="0"/>
                </a:lnTo>
                <a:lnTo>
                  <a:pt x="2569963" y="2761344"/>
                </a:lnTo>
                <a:lnTo>
                  <a:pt x="0" y="2761344"/>
                </a:lnTo>
                <a:close/>
              </a:path>
            </a:pathLst>
          </a:custGeom>
          <a:noFill/>
          <a:ln>
            <a:noFill/>
          </a:ln>
        </p:spPr>
      </p:pic>
      <p:sp>
        <p:nvSpPr>
          <p:cNvPr id="54" name="Google Shape;54;p15"/>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55"/>
        <p:cNvGrpSpPr/>
        <p:nvPr/>
      </p:nvGrpSpPr>
      <p:grpSpPr>
        <a:xfrm>
          <a:off x="0" y="0"/>
          <a:ext cx="0" cy="0"/>
          <a:chOff x="0" y="0"/>
          <a:chExt cx="0" cy="0"/>
        </a:xfrm>
      </p:grpSpPr>
      <p:pic>
        <p:nvPicPr>
          <p:cNvPr id="56" name="Google Shape;56;p16"/>
          <p:cNvPicPr preferRelativeResize="0"/>
          <p:nvPr/>
        </p:nvPicPr>
        <p:blipFill rotWithShape="1">
          <a:blip r:embed="rId2">
            <a:alphaModFix/>
          </a:blip>
          <a:srcRect l="10869" t="16230" r="21195" b="17793"/>
          <a:stretch/>
        </p:blipFill>
        <p:spPr>
          <a:xfrm>
            <a:off x="6800850" y="528638"/>
            <a:ext cx="1785938" cy="2149248"/>
          </a:xfrm>
          <a:custGeom>
            <a:avLst/>
            <a:gdLst/>
            <a:ahLst/>
            <a:cxnLst/>
            <a:rect l="l" t="t" r="r" b="b"/>
            <a:pathLst>
              <a:path w="2381250" h="2865664" extrusionOk="0">
                <a:moveTo>
                  <a:pt x="0" y="0"/>
                </a:moveTo>
                <a:lnTo>
                  <a:pt x="2381250" y="0"/>
                </a:lnTo>
                <a:lnTo>
                  <a:pt x="2381250" y="2865664"/>
                </a:lnTo>
                <a:lnTo>
                  <a:pt x="0" y="2865664"/>
                </a:lnTo>
                <a:close/>
              </a:path>
            </a:pathLst>
          </a:custGeom>
          <a:noFill/>
          <a:ln>
            <a:noFill/>
          </a:ln>
        </p:spPr>
      </p:pic>
      <p:pic>
        <p:nvPicPr>
          <p:cNvPr id="57" name="Google Shape;57;p16"/>
          <p:cNvPicPr preferRelativeResize="0"/>
          <p:nvPr/>
        </p:nvPicPr>
        <p:blipFill rotWithShape="1">
          <a:blip r:embed="rId3">
            <a:alphaModFix/>
          </a:blip>
          <a:srcRect l="16032" t="17008" r="16032" b="17015"/>
          <a:stretch/>
        </p:blipFill>
        <p:spPr>
          <a:xfrm>
            <a:off x="5014913" y="528638"/>
            <a:ext cx="1785938" cy="2149248"/>
          </a:xfrm>
          <a:custGeom>
            <a:avLst/>
            <a:gdLst/>
            <a:ahLst/>
            <a:cxnLst/>
            <a:rect l="l" t="t" r="r" b="b"/>
            <a:pathLst>
              <a:path w="2381250" h="2865664" extrusionOk="0">
                <a:moveTo>
                  <a:pt x="0" y="0"/>
                </a:moveTo>
                <a:lnTo>
                  <a:pt x="2381250" y="0"/>
                </a:lnTo>
                <a:lnTo>
                  <a:pt x="2381250" y="2865664"/>
                </a:lnTo>
                <a:lnTo>
                  <a:pt x="0" y="2865664"/>
                </a:lnTo>
                <a:close/>
              </a:path>
            </a:pathLst>
          </a:custGeom>
          <a:noFill/>
          <a:ln>
            <a:noFill/>
          </a:ln>
        </p:spPr>
      </p:pic>
      <p:sp>
        <p:nvSpPr>
          <p:cNvPr id="58" name="Google Shape;58;p16"/>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9"/>
        <p:cNvGrpSpPr/>
        <p:nvPr/>
      </p:nvGrpSpPr>
      <p:grpSpPr>
        <a:xfrm>
          <a:off x="0" y="0"/>
          <a:ext cx="0" cy="0"/>
          <a:chOff x="0" y="0"/>
          <a:chExt cx="0" cy="0"/>
        </a:xfrm>
      </p:grpSpPr>
      <p:pic>
        <p:nvPicPr>
          <p:cNvPr id="60" name="Google Shape;60;p17"/>
          <p:cNvPicPr preferRelativeResize="0"/>
          <p:nvPr/>
        </p:nvPicPr>
        <p:blipFill rotWithShape="1">
          <a:blip r:embed="rId2">
            <a:alphaModFix/>
          </a:blip>
          <a:srcRect l="19354" t="15648" r="17930" b="23129"/>
          <a:stretch/>
        </p:blipFill>
        <p:spPr>
          <a:xfrm>
            <a:off x="6747387" y="500743"/>
            <a:ext cx="1863827" cy="1959324"/>
          </a:xfrm>
          <a:custGeom>
            <a:avLst/>
            <a:gdLst/>
            <a:ahLst/>
            <a:cxnLst/>
            <a:rect l="l" t="t" r="r" b="b"/>
            <a:pathLst>
              <a:path w="2485103" h="2612432" extrusionOk="0">
                <a:moveTo>
                  <a:pt x="0" y="0"/>
                </a:moveTo>
                <a:lnTo>
                  <a:pt x="2485103" y="0"/>
                </a:lnTo>
                <a:lnTo>
                  <a:pt x="2485103" y="2612432"/>
                </a:lnTo>
                <a:lnTo>
                  <a:pt x="0" y="2612432"/>
                </a:lnTo>
                <a:close/>
              </a:path>
            </a:pathLst>
          </a:custGeom>
          <a:noFill/>
          <a:ln>
            <a:noFill/>
          </a:ln>
        </p:spPr>
      </p:pic>
      <p:pic>
        <p:nvPicPr>
          <p:cNvPr id="61" name="Google Shape;61;p17"/>
          <p:cNvPicPr preferRelativeResize="0"/>
          <p:nvPr/>
        </p:nvPicPr>
        <p:blipFill rotWithShape="1">
          <a:blip r:embed="rId2">
            <a:alphaModFix/>
          </a:blip>
          <a:srcRect l="18640" t="30359" r="18640" b="8418"/>
          <a:stretch/>
        </p:blipFill>
        <p:spPr>
          <a:xfrm>
            <a:off x="6747387" y="2683434"/>
            <a:ext cx="1863827" cy="1959324"/>
          </a:xfrm>
          <a:custGeom>
            <a:avLst/>
            <a:gdLst/>
            <a:ahLst/>
            <a:cxnLst/>
            <a:rect l="l" t="t" r="r" b="b"/>
            <a:pathLst>
              <a:path w="2485103" h="2612432" extrusionOk="0">
                <a:moveTo>
                  <a:pt x="0" y="0"/>
                </a:moveTo>
                <a:lnTo>
                  <a:pt x="2485103" y="0"/>
                </a:lnTo>
                <a:lnTo>
                  <a:pt x="2485103" y="2612432"/>
                </a:lnTo>
                <a:lnTo>
                  <a:pt x="0" y="2612432"/>
                </a:lnTo>
                <a:close/>
              </a:path>
            </a:pathLst>
          </a:custGeom>
          <a:noFill/>
          <a:ln>
            <a:noFill/>
          </a:ln>
        </p:spPr>
      </p:pic>
      <p:pic>
        <p:nvPicPr>
          <p:cNvPr id="62" name="Google Shape;62;p17"/>
          <p:cNvPicPr preferRelativeResize="0"/>
          <p:nvPr/>
        </p:nvPicPr>
        <p:blipFill rotWithShape="1">
          <a:blip r:embed="rId3">
            <a:alphaModFix/>
          </a:blip>
          <a:srcRect l="18640" t="9105" r="18640" b="19256"/>
          <a:stretch/>
        </p:blipFill>
        <p:spPr>
          <a:xfrm>
            <a:off x="4647421" y="1049482"/>
            <a:ext cx="1863827" cy="3044537"/>
          </a:xfrm>
          <a:custGeom>
            <a:avLst/>
            <a:gdLst/>
            <a:ahLst/>
            <a:cxnLst/>
            <a:rect l="l" t="t" r="r" b="b"/>
            <a:pathLst>
              <a:path w="2485103" h="4059382" extrusionOk="0">
                <a:moveTo>
                  <a:pt x="0" y="0"/>
                </a:moveTo>
                <a:lnTo>
                  <a:pt x="2485103" y="0"/>
                </a:lnTo>
                <a:lnTo>
                  <a:pt x="2485103" y="4059382"/>
                </a:lnTo>
                <a:lnTo>
                  <a:pt x="0" y="4059382"/>
                </a:lnTo>
                <a:close/>
              </a:path>
            </a:pathLst>
          </a:custGeom>
          <a:noFill/>
          <a:ln>
            <a:noFill/>
          </a:ln>
        </p:spPr>
      </p:pic>
      <p:sp>
        <p:nvSpPr>
          <p:cNvPr id="63" name="Google Shape;63;p17"/>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64"/>
        <p:cNvGrpSpPr/>
        <p:nvPr/>
      </p:nvGrpSpPr>
      <p:grpSpPr>
        <a:xfrm>
          <a:off x="0" y="0"/>
          <a:ext cx="0" cy="0"/>
          <a:chOff x="0" y="0"/>
          <a:chExt cx="0" cy="0"/>
        </a:xfrm>
      </p:grpSpPr>
      <p:pic>
        <p:nvPicPr>
          <p:cNvPr id="65" name="Google Shape;65;p18"/>
          <p:cNvPicPr preferRelativeResize="0"/>
          <p:nvPr/>
        </p:nvPicPr>
        <p:blipFill rotWithShape="1">
          <a:blip r:embed="rId2">
            <a:alphaModFix/>
          </a:blip>
          <a:srcRect l="10682" t="12252" r="8082" b="10053"/>
          <a:stretch/>
        </p:blipFill>
        <p:spPr>
          <a:xfrm>
            <a:off x="619432" y="500744"/>
            <a:ext cx="4712111" cy="3174716"/>
          </a:xfrm>
          <a:custGeom>
            <a:avLst/>
            <a:gdLst/>
            <a:ahLst/>
            <a:cxnLst/>
            <a:rect l="l" t="t" r="r" b="b"/>
            <a:pathLst>
              <a:path w="6282814" h="4232955" extrusionOk="0">
                <a:moveTo>
                  <a:pt x="0" y="0"/>
                </a:moveTo>
                <a:lnTo>
                  <a:pt x="6282814" y="0"/>
                </a:lnTo>
                <a:lnTo>
                  <a:pt x="6282814" y="4232955"/>
                </a:lnTo>
                <a:lnTo>
                  <a:pt x="0" y="4232955"/>
                </a:lnTo>
                <a:close/>
              </a:path>
            </a:pathLst>
          </a:custGeom>
          <a:noFill/>
          <a:ln>
            <a:noFill/>
          </a:ln>
        </p:spPr>
      </p:pic>
      <p:pic>
        <p:nvPicPr>
          <p:cNvPr id="66" name="Google Shape;66;p18"/>
          <p:cNvPicPr preferRelativeResize="0"/>
          <p:nvPr/>
        </p:nvPicPr>
        <p:blipFill rotWithShape="1">
          <a:blip r:embed="rId2">
            <a:alphaModFix/>
          </a:blip>
          <a:srcRect l="55130" t="25817" r="17231" b="25817"/>
          <a:stretch/>
        </p:blipFill>
        <p:spPr>
          <a:xfrm>
            <a:off x="6332908" y="1583578"/>
            <a:ext cx="1603108" cy="1976345"/>
          </a:xfrm>
          <a:custGeom>
            <a:avLst/>
            <a:gdLst/>
            <a:ahLst/>
            <a:cxnLst/>
            <a:rect l="l" t="t" r="r" b="b"/>
            <a:pathLst>
              <a:path w="2137477" h="2635126" extrusionOk="0">
                <a:moveTo>
                  <a:pt x="0" y="0"/>
                </a:moveTo>
                <a:lnTo>
                  <a:pt x="2137477" y="0"/>
                </a:lnTo>
                <a:lnTo>
                  <a:pt x="2137477" y="2635126"/>
                </a:lnTo>
                <a:lnTo>
                  <a:pt x="0" y="2635126"/>
                </a:lnTo>
                <a:close/>
              </a:path>
            </a:pathLst>
          </a:custGeom>
          <a:noFill/>
          <a:ln>
            <a:noFill/>
          </a:ln>
        </p:spPr>
      </p:pic>
      <p:sp>
        <p:nvSpPr>
          <p:cNvPr id="67" name="Google Shape;67;p18"/>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68"/>
        <p:cNvGrpSpPr/>
        <p:nvPr/>
      </p:nvGrpSpPr>
      <p:grpSpPr>
        <a:xfrm>
          <a:off x="0" y="0"/>
          <a:ext cx="0" cy="0"/>
          <a:chOff x="0" y="0"/>
          <a:chExt cx="0" cy="0"/>
        </a:xfrm>
      </p:grpSpPr>
      <p:pic>
        <p:nvPicPr>
          <p:cNvPr id="69" name="Google Shape;69;p19"/>
          <p:cNvPicPr preferRelativeResize="0"/>
          <p:nvPr/>
        </p:nvPicPr>
        <p:blipFill rotWithShape="1">
          <a:blip r:embed="rId2">
            <a:alphaModFix/>
          </a:blip>
          <a:srcRect l="22499" t="9735" r="16806" b="9735"/>
          <a:stretch/>
        </p:blipFill>
        <p:spPr>
          <a:xfrm>
            <a:off x="6563955" y="500744"/>
            <a:ext cx="2020529" cy="4142014"/>
          </a:xfrm>
          <a:custGeom>
            <a:avLst/>
            <a:gdLst/>
            <a:ahLst/>
            <a:cxnLst/>
            <a:rect l="l" t="t" r="r" b="b"/>
            <a:pathLst>
              <a:path w="2694039" h="5522685" extrusionOk="0">
                <a:moveTo>
                  <a:pt x="0" y="0"/>
                </a:moveTo>
                <a:lnTo>
                  <a:pt x="2694039" y="0"/>
                </a:lnTo>
                <a:lnTo>
                  <a:pt x="2694039" y="5522685"/>
                </a:lnTo>
                <a:lnTo>
                  <a:pt x="0" y="5522685"/>
                </a:lnTo>
                <a:close/>
              </a:path>
            </a:pathLst>
          </a:custGeom>
          <a:noFill/>
          <a:ln>
            <a:noFill/>
          </a:ln>
        </p:spPr>
      </p:pic>
      <p:pic>
        <p:nvPicPr>
          <p:cNvPr id="70" name="Google Shape;70;p19"/>
          <p:cNvPicPr preferRelativeResize="0"/>
          <p:nvPr/>
        </p:nvPicPr>
        <p:blipFill rotWithShape="1">
          <a:blip r:embed="rId2">
            <a:alphaModFix/>
          </a:blip>
          <a:srcRect l="19652" t="13069" r="19652" b="6401"/>
          <a:stretch/>
        </p:blipFill>
        <p:spPr>
          <a:xfrm>
            <a:off x="2391457" y="500744"/>
            <a:ext cx="2020529" cy="4142014"/>
          </a:xfrm>
          <a:custGeom>
            <a:avLst/>
            <a:gdLst/>
            <a:ahLst/>
            <a:cxnLst/>
            <a:rect l="l" t="t" r="r" b="b"/>
            <a:pathLst>
              <a:path w="2694039" h="5522685" extrusionOk="0">
                <a:moveTo>
                  <a:pt x="0" y="0"/>
                </a:moveTo>
                <a:lnTo>
                  <a:pt x="2694039" y="0"/>
                </a:lnTo>
                <a:lnTo>
                  <a:pt x="2694039" y="5522685"/>
                </a:lnTo>
                <a:lnTo>
                  <a:pt x="0" y="5522685"/>
                </a:lnTo>
                <a:close/>
              </a:path>
            </a:pathLst>
          </a:custGeom>
          <a:noFill/>
          <a:ln>
            <a:noFill/>
          </a:ln>
        </p:spPr>
      </p:pic>
      <p:sp>
        <p:nvSpPr>
          <p:cNvPr id="71" name="Google Shape;71;p19"/>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72"/>
        <p:cNvGrpSpPr/>
        <p:nvPr/>
      </p:nvGrpSpPr>
      <p:grpSpPr>
        <a:xfrm>
          <a:off x="0" y="0"/>
          <a:ext cx="0" cy="0"/>
          <a:chOff x="0" y="0"/>
          <a:chExt cx="0" cy="0"/>
        </a:xfrm>
      </p:grpSpPr>
      <p:pic>
        <p:nvPicPr>
          <p:cNvPr id="73" name="Google Shape;73;p20"/>
          <p:cNvPicPr preferRelativeResize="0"/>
          <p:nvPr/>
        </p:nvPicPr>
        <p:blipFill rotWithShape="1">
          <a:blip r:embed="rId2">
            <a:alphaModFix/>
          </a:blip>
          <a:srcRect l="12848" t="9735" r="50999" b="9735"/>
          <a:stretch/>
        </p:blipFill>
        <p:spPr>
          <a:xfrm>
            <a:off x="1174978" y="500743"/>
            <a:ext cx="3305746" cy="4142015"/>
          </a:xfrm>
          <a:custGeom>
            <a:avLst/>
            <a:gdLst/>
            <a:ahLst/>
            <a:cxnLst/>
            <a:rect l="l" t="t" r="r" b="b"/>
            <a:pathLst>
              <a:path w="4407661" h="5522686" extrusionOk="0">
                <a:moveTo>
                  <a:pt x="0" y="0"/>
                </a:moveTo>
                <a:lnTo>
                  <a:pt x="4407661" y="0"/>
                </a:lnTo>
                <a:lnTo>
                  <a:pt x="4407661" y="5522686"/>
                </a:lnTo>
                <a:lnTo>
                  <a:pt x="0" y="5522686"/>
                </a:lnTo>
                <a:close/>
              </a:path>
            </a:pathLst>
          </a:custGeom>
          <a:noFill/>
          <a:ln>
            <a:noFill/>
          </a:ln>
        </p:spPr>
      </p:pic>
      <p:sp>
        <p:nvSpPr>
          <p:cNvPr id="74" name="Google Shape;74;p20"/>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75"/>
        <p:cNvGrpSpPr/>
        <p:nvPr/>
      </p:nvGrpSpPr>
      <p:grpSpPr>
        <a:xfrm>
          <a:off x="0" y="0"/>
          <a:ext cx="0" cy="0"/>
          <a:chOff x="0" y="0"/>
          <a:chExt cx="0" cy="0"/>
        </a:xfrm>
      </p:grpSpPr>
      <p:sp>
        <p:nvSpPr>
          <p:cNvPr id="76" name="Google Shape;76;p21"/>
          <p:cNvSpPr/>
          <p:nvPr/>
        </p:nvSpPr>
        <p:spPr>
          <a:xfrm>
            <a:off x="4861813" y="2057544"/>
            <a:ext cx="4282200" cy="18726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77" name="Google Shape;77;p21"/>
          <p:cNvPicPr preferRelativeResize="0"/>
          <p:nvPr/>
        </p:nvPicPr>
        <p:blipFill rotWithShape="1">
          <a:blip r:embed="rId2">
            <a:alphaModFix/>
          </a:blip>
          <a:srcRect l="19104" t="9735" r="10813" b="9735"/>
          <a:stretch/>
        </p:blipFill>
        <p:spPr>
          <a:xfrm>
            <a:off x="2698956" y="500744"/>
            <a:ext cx="2162858" cy="4142014"/>
          </a:xfrm>
          <a:custGeom>
            <a:avLst/>
            <a:gdLst/>
            <a:ahLst/>
            <a:cxnLst/>
            <a:rect l="l" t="t" r="r" b="b"/>
            <a:pathLst>
              <a:path w="2883811" h="5522685" extrusionOk="0">
                <a:moveTo>
                  <a:pt x="0" y="0"/>
                </a:moveTo>
                <a:lnTo>
                  <a:pt x="2883811" y="0"/>
                </a:lnTo>
                <a:lnTo>
                  <a:pt x="2883811" y="5522685"/>
                </a:lnTo>
                <a:lnTo>
                  <a:pt x="0" y="5522685"/>
                </a:lnTo>
                <a:close/>
              </a:path>
            </a:pathLst>
          </a:custGeom>
          <a:noFill/>
          <a:ln>
            <a:noFill/>
          </a:ln>
        </p:spPr>
      </p:pic>
      <p:pic>
        <p:nvPicPr>
          <p:cNvPr id="78" name="Google Shape;78;p21"/>
          <p:cNvPicPr preferRelativeResize="0"/>
          <p:nvPr/>
        </p:nvPicPr>
        <p:blipFill rotWithShape="1">
          <a:blip r:embed="rId3">
            <a:alphaModFix/>
          </a:blip>
          <a:srcRect l="8193" t="11014" r="19807" b="26115"/>
          <a:stretch/>
        </p:blipFill>
        <p:spPr>
          <a:xfrm>
            <a:off x="5528953" y="2214563"/>
            <a:ext cx="1434647" cy="1715517"/>
          </a:xfrm>
          <a:custGeom>
            <a:avLst/>
            <a:gdLst/>
            <a:ahLst/>
            <a:cxnLst/>
            <a:rect l="l" t="t" r="r" b="b"/>
            <a:pathLst>
              <a:path w="1912863" h="2287356" extrusionOk="0">
                <a:moveTo>
                  <a:pt x="0" y="0"/>
                </a:moveTo>
                <a:lnTo>
                  <a:pt x="1912863" y="0"/>
                </a:lnTo>
                <a:lnTo>
                  <a:pt x="1912863" y="2287356"/>
                </a:lnTo>
                <a:lnTo>
                  <a:pt x="0" y="2287356"/>
                </a:lnTo>
                <a:close/>
              </a:path>
            </a:pathLst>
          </a:custGeom>
          <a:noFill/>
          <a:ln>
            <a:noFill/>
          </a:ln>
        </p:spPr>
      </p:pic>
      <p:pic>
        <p:nvPicPr>
          <p:cNvPr id="79" name="Google Shape;79;p21"/>
          <p:cNvPicPr preferRelativeResize="0"/>
          <p:nvPr/>
        </p:nvPicPr>
        <p:blipFill rotWithShape="1">
          <a:blip r:embed="rId3">
            <a:alphaModFix/>
          </a:blip>
          <a:srcRect l="7466" t="11014" r="20534" b="26115"/>
          <a:stretch/>
        </p:blipFill>
        <p:spPr>
          <a:xfrm>
            <a:off x="7097759" y="2214563"/>
            <a:ext cx="1434647" cy="1715517"/>
          </a:xfrm>
          <a:custGeom>
            <a:avLst/>
            <a:gdLst/>
            <a:ahLst/>
            <a:cxnLst/>
            <a:rect l="l" t="t" r="r" b="b"/>
            <a:pathLst>
              <a:path w="1912863" h="2287356" extrusionOk="0">
                <a:moveTo>
                  <a:pt x="0" y="0"/>
                </a:moveTo>
                <a:lnTo>
                  <a:pt x="1912863" y="0"/>
                </a:lnTo>
                <a:lnTo>
                  <a:pt x="1912863" y="2287356"/>
                </a:lnTo>
                <a:lnTo>
                  <a:pt x="0" y="2287356"/>
                </a:lnTo>
                <a:close/>
              </a:path>
            </a:pathLst>
          </a:custGeom>
          <a:noFill/>
          <a:ln>
            <a:noFill/>
          </a:ln>
        </p:spPr>
      </p:pic>
      <p:sp>
        <p:nvSpPr>
          <p:cNvPr id="80" name="Google Shape;80;p21"/>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l="49303" t="9735" r="12193" b="9735"/>
          <a:stretch/>
        </p:blipFill>
        <p:spPr>
          <a:xfrm>
            <a:off x="4572011" y="500743"/>
            <a:ext cx="3520727" cy="4142015"/>
          </a:xfrm>
          <a:custGeom>
            <a:avLst/>
            <a:gdLst/>
            <a:ahLst/>
            <a:cxnLst/>
            <a:rect l="l" t="t" r="r" b="b"/>
            <a:pathLst>
              <a:path w="4694302" h="5522686" extrusionOk="0">
                <a:moveTo>
                  <a:pt x="0" y="0"/>
                </a:moveTo>
                <a:lnTo>
                  <a:pt x="4694302" y="0"/>
                </a:lnTo>
                <a:lnTo>
                  <a:pt x="4694302" y="5522686"/>
                </a:lnTo>
                <a:lnTo>
                  <a:pt x="0" y="5522686"/>
                </a:lnTo>
                <a:close/>
              </a:path>
            </a:pathLst>
          </a:custGeom>
          <a:noFill/>
          <a:ln>
            <a:noFill/>
          </a:ln>
        </p:spPr>
      </p:pic>
      <p:sp>
        <p:nvSpPr>
          <p:cNvPr id="11" name="Google Shape;11;p3"/>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1"/>
        <p:cNvGrpSpPr/>
        <p:nvPr/>
      </p:nvGrpSpPr>
      <p:grpSpPr>
        <a:xfrm>
          <a:off x="0" y="0"/>
          <a:ext cx="0" cy="0"/>
          <a:chOff x="0" y="0"/>
          <a:chExt cx="0" cy="0"/>
        </a:xfrm>
      </p:grpSpPr>
      <p:pic>
        <p:nvPicPr>
          <p:cNvPr id="82" name="Google Shape;82;p22"/>
          <p:cNvPicPr preferRelativeResize="0"/>
          <p:nvPr/>
        </p:nvPicPr>
        <p:blipFill rotWithShape="1">
          <a:blip r:embed="rId2">
            <a:alphaModFix/>
          </a:blip>
          <a:srcRect l="8644" t="10765" r="12341" b="10765"/>
          <a:stretch/>
        </p:blipFill>
        <p:spPr>
          <a:xfrm rot="10800000">
            <a:off x="2944559" y="871538"/>
            <a:ext cx="1543050" cy="1543050"/>
          </a:xfrm>
          <a:custGeom>
            <a:avLst/>
            <a:gdLst/>
            <a:ahLst/>
            <a:cxnLst/>
            <a:rect l="l" t="t" r="r" b="b"/>
            <a:pathLst>
              <a:path w="2057400" h="2057400" extrusionOk="0">
                <a:moveTo>
                  <a:pt x="2057400" y="2057400"/>
                </a:moveTo>
                <a:lnTo>
                  <a:pt x="0" y="2057400"/>
                </a:lnTo>
                <a:lnTo>
                  <a:pt x="0" y="0"/>
                </a:lnTo>
                <a:lnTo>
                  <a:pt x="2057400" y="0"/>
                </a:lnTo>
                <a:close/>
              </a:path>
            </a:pathLst>
          </a:custGeom>
          <a:noFill/>
          <a:ln>
            <a:noFill/>
          </a:ln>
        </p:spPr>
      </p:pic>
      <p:pic>
        <p:nvPicPr>
          <p:cNvPr id="83" name="Google Shape;83;p22"/>
          <p:cNvPicPr preferRelativeResize="0"/>
          <p:nvPr/>
        </p:nvPicPr>
        <p:blipFill rotWithShape="1">
          <a:blip r:embed="rId3">
            <a:alphaModFix/>
          </a:blip>
          <a:srcRect l="22431" t="18758" r="12324" b="16445"/>
          <a:stretch/>
        </p:blipFill>
        <p:spPr>
          <a:xfrm rot="10800000">
            <a:off x="4656392" y="1140402"/>
            <a:ext cx="1274185" cy="1274186"/>
          </a:xfrm>
          <a:custGeom>
            <a:avLst/>
            <a:gdLst/>
            <a:ahLst/>
            <a:cxnLst/>
            <a:rect l="l" t="t" r="r" b="b"/>
            <a:pathLst>
              <a:path w="1698914" h="1698914" extrusionOk="0">
                <a:moveTo>
                  <a:pt x="1698914" y="1698914"/>
                </a:moveTo>
                <a:lnTo>
                  <a:pt x="0" y="1698914"/>
                </a:lnTo>
                <a:lnTo>
                  <a:pt x="0" y="0"/>
                </a:lnTo>
                <a:lnTo>
                  <a:pt x="1698914" y="0"/>
                </a:lnTo>
                <a:close/>
              </a:path>
            </a:pathLst>
          </a:custGeom>
          <a:noFill/>
          <a:ln>
            <a:noFill/>
          </a:ln>
        </p:spPr>
      </p:pic>
      <p:pic>
        <p:nvPicPr>
          <p:cNvPr id="84" name="Google Shape;84;p22"/>
          <p:cNvPicPr preferRelativeResize="0"/>
          <p:nvPr/>
        </p:nvPicPr>
        <p:blipFill rotWithShape="1">
          <a:blip r:embed="rId2">
            <a:alphaModFix/>
          </a:blip>
          <a:srcRect l="8233" t="14265" r="12752" b="7266"/>
          <a:stretch/>
        </p:blipFill>
        <p:spPr>
          <a:xfrm rot="10800000">
            <a:off x="4656392" y="2557463"/>
            <a:ext cx="1543050" cy="1543050"/>
          </a:xfrm>
          <a:custGeom>
            <a:avLst/>
            <a:gdLst/>
            <a:ahLst/>
            <a:cxnLst/>
            <a:rect l="l" t="t" r="r" b="b"/>
            <a:pathLst>
              <a:path w="2057400" h="2057400" extrusionOk="0">
                <a:moveTo>
                  <a:pt x="2057400" y="2057400"/>
                </a:moveTo>
                <a:lnTo>
                  <a:pt x="0" y="2057400"/>
                </a:lnTo>
                <a:lnTo>
                  <a:pt x="0" y="0"/>
                </a:lnTo>
                <a:lnTo>
                  <a:pt x="2057400" y="0"/>
                </a:lnTo>
                <a:close/>
              </a:path>
            </a:pathLst>
          </a:custGeom>
          <a:noFill/>
          <a:ln>
            <a:noFill/>
          </a:ln>
        </p:spPr>
      </p:pic>
      <p:pic>
        <p:nvPicPr>
          <p:cNvPr id="85" name="Google Shape;85;p22"/>
          <p:cNvPicPr preferRelativeResize="0"/>
          <p:nvPr/>
        </p:nvPicPr>
        <p:blipFill rotWithShape="1">
          <a:blip r:embed="rId2">
            <a:alphaModFix/>
          </a:blip>
          <a:srcRect l="17374" t="17605" r="17381" b="17598"/>
          <a:stretch/>
        </p:blipFill>
        <p:spPr>
          <a:xfrm rot="10800000">
            <a:off x="3213423" y="2557464"/>
            <a:ext cx="1274186" cy="1274186"/>
          </a:xfrm>
          <a:custGeom>
            <a:avLst/>
            <a:gdLst/>
            <a:ahLst/>
            <a:cxnLst/>
            <a:rect l="l" t="t" r="r" b="b"/>
            <a:pathLst>
              <a:path w="1698914" h="1698914" extrusionOk="0">
                <a:moveTo>
                  <a:pt x="1698914" y="1698914"/>
                </a:moveTo>
                <a:lnTo>
                  <a:pt x="0" y="1698914"/>
                </a:lnTo>
                <a:lnTo>
                  <a:pt x="0" y="0"/>
                </a:lnTo>
                <a:lnTo>
                  <a:pt x="1698914" y="0"/>
                </a:lnTo>
                <a:close/>
              </a:path>
            </a:pathLst>
          </a:custGeom>
          <a:noFill/>
          <a:ln>
            <a:noFill/>
          </a:ln>
        </p:spPr>
      </p:pic>
      <p:sp>
        <p:nvSpPr>
          <p:cNvPr id="86" name="Google Shape;86;p22"/>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87"/>
        <p:cNvGrpSpPr/>
        <p:nvPr/>
      </p:nvGrpSpPr>
      <p:grpSpPr>
        <a:xfrm>
          <a:off x="0" y="0"/>
          <a:ext cx="0" cy="0"/>
          <a:chOff x="0" y="0"/>
          <a:chExt cx="0" cy="0"/>
        </a:xfrm>
      </p:grpSpPr>
      <p:pic>
        <p:nvPicPr>
          <p:cNvPr id="88" name="Google Shape;88;p23"/>
          <p:cNvPicPr preferRelativeResize="0"/>
          <p:nvPr/>
        </p:nvPicPr>
        <p:blipFill rotWithShape="1">
          <a:blip r:embed="rId2">
            <a:alphaModFix/>
          </a:blip>
          <a:srcRect l="28911" t="17533" r="17766" b="48650"/>
          <a:stretch/>
        </p:blipFill>
        <p:spPr>
          <a:xfrm>
            <a:off x="837896" y="901831"/>
            <a:ext cx="1545260" cy="1739298"/>
          </a:xfrm>
          <a:custGeom>
            <a:avLst/>
            <a:gdLst/>
            <a:ahLst/>
            <a:cxnLst/>
            <a:rect l="l" t="t" r="r" b="b"/>
            <a:pathLst>
              <a:path w="2060346" h="2319064" extrusionOk="0">
                <a:moveTo>
                  <a:pt x="0" y="0"/>
                </a:moveTo>
                <a:lnTo>
                  <a:pt x="2060346" y="0"/>
                </a:lnTo>
                <a:lnTo>
                  <a:pt x="2060346" y="2319064"/>
                </a:lnTo>
                <a:lnTo>
                  <a:pt x="0" y="2319064"/>
                </a:lnTo>
                <a:close/>
              </a:path>
            </a:pathLst>
          </a:custGeom>
          <a:noFill/>
          <a:ln>
            <a:noFill/>
          </a:ln>
        </p:spPr>
      </p:pic>
      <p:pic>
        <p:nvPicPr>
          <p:cNvPr id="89" name="Google Shape;89;p23"/>
          <p:cNvPicPr preferRelativeResize="0"/>
          <p:nvPr/>
        </p:nvPicPr>
        <p:blipFill rotWithShape="1">
          <a:blip r:embed="rId2">
            <a:alphaModFix/>
          </a:blip>
          <a:srcRect l="6431" t="9735" r="6422" b="9735"/>
          <a:stretch/>
        </p:blipFill>
        <p:spPr>
          <a:xfrm>
            <a:off x="3200399" y="500743"/>
            <a:ext cx="2525486" cy="4142015"/>
          </a:xfrm>
          <a:custGeom>
            <a:avLst/>
            <a:gdLst/>
            <a:ahLst/>
            <a:cxnLst/>
            <a:rect l="l" t="t" r="r" b="b"/>
            <a:pathLst>
              <a:path w="3367315" h="5522686" extrusionOk="0">
                <a:moveTo>
                  <a:pt x="0" y="0"/>
                </a:moveTo>
                <a:lnTo>
                  <a:pt x="3367315" y="0"/>
                </a:lnTo>
                <a:lnTo>
                  <a:pt x="3367315" y="5522686"/>
                </a:lnTo>
                <a:lnTo>
                  <a:pt x="0" y="5522686"/>
                </a:lnTo>
                <a:close/>
              </a:path>
            </a:pathLst>
          </a:custGeom>
          <a:noFill/>
          <a:ln>
            <a:noFill/>
          </a:ln>
        </p:spPr>
      </p:pic>
      <p:sp>
        <p:nvSpPr>
          <p:cNvPr id="90" name="Google Shape;90;p23"/>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l="9989" t="17426" r="35956" b="22084"/>
          <a:stretch/>
        </p:blipFill>
        <p:spPr>
          <a:xfrm>
            <a:off x="-2486905" y="896472"/>
            <a:ext cx="4942595" cy="3111233"/>
          </a:xfrm>
          <a:custGeom>
            <a:avLst/>
            <a:gdLst/>
            <a:ahLst/>
            <a:cxnLst/>
            <a:rect l="l" t="t" r="r" b="b"/>
            <a:pathLst>
              <a:path w="6590126" h="4148311" extrusionOk="0">
                <a:moveTo>
                  <a:pt x="0" y="0"/>
                </a:moveTo>
                <a:lnTo>
                  <a:pt x="6590126" y="0"/>
                </a:lnTo>
                <a:lnTo>
                  <a:pt x="6590126" y="4148311"/>
                </a:lnTo>
                <a:lnTo>
                  <a:pt x="0" y="4148311"/>
                </a:lnTo>
                <a:close/>
              </a:path>
            </a:pathLst>
          </a:custGeom>
          <a:noFill/>
          <a:ln>
            <a:noFill/>
          </a:ln>
        </p:spPr>
      </p:pic>
      <p:sp>
        <p:nvSpPr>
          <p:cNvPr id="93" name="Google Shape;93;p24"/>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94"/>
        <p:cNvGrpSpPr/>
        <p:nvPr/>
      </p:nvGrpSpPr>
      <p:grpSpPr>
        <a:xfrm>
          <a:off x="0" y="0"/>
          <a:ext cx="0" cy="0"/>
          <a:chOff x="0" y="0"/>
          <a:chExt cx="0" cy="0"/>
        </a:xfrm>
      </p:grpSpPr>
      <p:sp>
        <p:nvSpPr>
          <p:cNvPr id="95" name="Google Shape;95;p25"/>
          <p:cNvSpPr/>
          <p:nvPr/>
        </p:nvSpPr>
        <p:spPr>
          <a:xfrm>
            <a:off x="4586288" y="500743"/>
            <a:ext cx="4013400" cy="41421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96" name="Google Shape;96;p25"/>
          <p:cNvPicPr preferRelativeResize="0"/>
          <p:nvPr/>
        </p:nvPicPr>
        <p:blipFill rotWithShape="1">
          <a:blip r:embed="rId2">
            <a:alphaModFix/>
          </a:blip>
          <a:srcRect l="35101" t="14156" r="34620" b="14562"/>
          <a:stretch/>
        </p:blipFill>
        <p:spPr>
          <a:xfrm>
            <a:off x="3508450" y="1132610"/>
            <a:ext cx="2161309" cy="2862176"/>
          </a:xfrm>
          <a:custGeom>
            <a:avLst/>
            <a:gdLst/>
            <a:ahLst/>
            <a:cxnLst/>
            <a:rect l="l" t="t" r="r" b="b"/>
            <a:pathLst>
              <a:path w="2881746" h="3816235" extrusionOk="0">
                <a:moveTo>
                  <a:pt x="0" y="0"/>
                </a:moveTo>
                <a:lnTo>
                  <a:pt x="2881746" y="0"/>
                </a:lnTo>
                <a:lnTo>
                  <a:pt x="2881746" y="3816235"/>
                </a:lnTo>
                <a:lnTo>
                  <a:pt x="0" y="3816235"/>
                </a:lnTo>
                <a:close/>
              </a:path>
            </a:pathLst>
          </a:custGeom>
          <a:noFill/>
          <a:ln>
            <a:noFill/>
          </a:ln>
        </p:spPr>
      </p:pic>
      <p:sp>
        <p:nvSpPr>
          <p:cNvPr id="97" name="Google Shape;97;p25"/>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l="10306" t="13996" r="70677" b="14003"/>
          <a:stretch/>
        </p:blipFill>
        <p:spPr>
          <a:xfrm>
            <a:off x="942501" y="720091"/>
            <a:ext cx="1738786" cy="3703318"/>
          </a:xfrm>
          <a:custGeom>
            <a:avLst/>
            <a:gdLst/>
            <a:ahLst/>
            <a:cxnLst/>
            <a:rect l="l" t="t" r="r" b="b"/>
            <a:pathLst>
              <a:path w="2318382" h="4937758" extrusionOk="0">
                <a:moveTo>
                  <a:pt x="302595" y="0"/>
                </a:moveTo>
                <a:lnTo>
                  <a:pt x="2015787" y="0"/>
                </a:lnTo>
                <a:cubicBezTo>
                  <a:pt x="2182906" y="0"/>
                  <a:pt x="2318382" y="135476"/>
                  <a:pt x="2318382" y="302595"/>
                </a:cubicBezTo>
                <a:lnTo>
                  <a:pt x="2318382" y="4635163"/>
                </a:lnTo>
                <a:cubicBezTo>
                  <a:pt x="2318382" y="4802282"/>
                  <a:pt x="2182906" y="4937758"/>
                  <a:pt x="2015787" y="4937758"/>
                </a:cubicBezTo>
                <a:lnTo>
                  <a:pt x="302595" y="4937758"/>
                </a:lnTo>
                <a:cubicBezTo>
                  <a:pt x="135476" y="4937758"/>
                  <a:pt x="0" y="4802282"/>
                  <a:pt x="0" y="4635163"/>
                </a:cubicBezTo>
                <a:lnTo>
                  <a:pt x="0" y="302595"/>
                </a:lnTo>
                <a:cubicBezTo>
                  <a:pt x="0" y="135476"/>
                  <a:pt x="135476" y="0"/>
                  <a:pt x="302595" y="0"/>
                </a:cubicBezTo>
                <a:close/>
              </a:path>
            </a:pathLst>
          </a:custGeom>
          <a:noFill/>
          <a:ln>
            <a:noFill/>
          </a:ln>
        </p:spPr>
      </p:pic>
      <p:sp>
        <p:nvSpPr>
          <p:cNvPr id="100" name="Google Shape;100;p26"/>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01"/>
        <p:cNvGrpSpPr/>
        <p:nvPr/>
      </p:nvGrpSpPr>
      <p:grpSpPr>
        <a:xfrm>
          <a:off x="0" y="0"/>
          <a:ext cx="0" cy="0"/>
          <a:chOff x="0" y="0"/>
          <a:chExt cx="0" cy="0"/>
        </a:xfrm>
      </p:grpSpPr>
      <p:sp>
        <p:nvSpPr>
          <p:cNvPr id="102" name="Google Shape;102;p27"/>
          <p:cNvSpPr/>
          <p:nvPr/>
        </p:nvSpPr>
        <p:spPr>
          <a:xfrm>
            <a:off x="0" y="-1"/>
            <a:ext cx="9144000" cy="2143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103" name="Google Shape;103;p27"/>
          <p:cNvPicPr preferRelativeResize="0"/>
          <p:nvPr/>
        </p:nvPicPr>
        <p:blipFill rotWithShape="1">
          <a:blip r:embed="rId2">
            <a:alphaModFix/>
          </a:blip>
          <a:srcRect l="14439" t="12062" r="13793" b="50475"/>
          <a:stretch/>
        </p:blipFill>
        <p:spPr>
          <a:xfrm>
            <a:off x="2914650" y="620485"/>
            <a:ext cx="3344635" cy="1926771"/>
          </a:xfrm>
          <a:custGeom>
            <a:avLst/>
            <a:gdLst/>
            <a:ahLst/>
            <a:cxnLst/>
            <a:rect l="l" t="t" r="r" b="b"/>
            <a:pathLst>
              <a:path w="4459514" h="2569028" extrusionOk="0">
                <a:moveTo>
                  <a:pt x="0" y="0"/>
                </a:moveTo>
                <a:lnTo>
                  <a:pt x="4459514" y="0"/>
                </a:lnTo>
                <a:lnTo>
                  <a:pt x="4459514" y="2569028"/>
                </a:lnTo>
                <a:lnTo>
                  <a:pt x="0" y="2569028"/>
                </a:lnTo>
                <a:close/>
              </a:path>
            </a:pathLst>
          </a:custGeom>
          <a:noFill/>
          <a:ln>
            <a:noFill/>
          </a:ln>
        </p:spPr>
      </p:pic>
      <p:sp>
        <p:nvSpPr>
          <p:cNvPr id="104" name="Google Shape;104;p27"/>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1F38A-5CDC-4D83-86D8-F4AD99F8AFF5}"/>
              </a:ext>
            </a:extLst>
          </p:cNvPr>
          <p:cNvSpPr>
            <a:spLocks noGrp="1"/>
          </p:cNvSpPr>
          <p:nvPr>
            <p:ph type="title"/>
          </p:nvPr>
        </p:nvSpPr>
        <p:spPr>
          <a:xfrm>
            <a:off x="1443492" y="603391"/>
            <a:ext cx="6571343" cy="786926"/>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DC74ADD-27DD-4D56-9902-C2FA4C35BB0E}"/>
              </a:ext>
            </a:extLst>
          </p:cNvPr>
          <p:cNvSpPr>
            <a:spLocks noGrp="1"/>
          </p:cNvSpPr>
          <p:nvPr>
            <p:ph type="dt" sz="half" idx="10"/>
          </p:nvPr>
        </p:nvSpPr>
        <p:spPr>
          <a:xfrm>
            <a:off x="5646542" y="247778"/>
            <a:ext cx="2368292" cy="231901"/>
          </a:xfrm>
          <a:prstGeom prst="rect">
            <a:avLst/>
          </a:prstGeom>
        </p:spPr>
        <p:txBody>
          <a:bodyPr/>
          <a:lstStyle/>
          <a:p>
            <a:fld id="{48A87A34-81AB-432B-8DAE-1953F412C126}" type="datetimeFigureOut">
              <a:rPr lang="en-US" smtClean="0"/>
              <a:pPr/>
              <a:t>6/16/2025</a:t>
            </a:fld>
            <a:endParaRPr lang="en-US" dirty="0"/>
          </a:p>
        </p:txBody>
      </p:sp>
      <p:sp>
        <p:nvSpPr>
          <p:cNvPr id="4" name="Marcador de pie de página 3">
            <a:extLst>
              <a:ext uri="{FF2B5EF4-FFF2-40B4-BE49-F238E27FC236}">
                <a16:creationId xmlns:a16="http://schemas.microsoft.com/office/drawing/2014/main" id="{D3B28079-1A53-4028-8E25-83B6505BDFB2}"/>
              </a:ext>
            </a:extLst>
          </p:cNvPr>
          <p:cNvSpPr>
            <a:spLocks noGrp="1"/>
          </p:cNvSpPr>
          <p:nvPr>
            <p:ph type="ftr" sz="quarter" idx="11"/>
          </p:nvPr>
        </p:nvSpPr>
        <p:spPr>
          <a:xfrm>
            <a:off x="1443492" y="246982"/>
            <a:ext cx="4034004" cy="231901"/>
          </a:xfrm>
          <a:prstGeom prst="rect">
            <a:avLst/>
          </a:prstGeom>
        </p:spPr>
        <p:txBody>
          <a:bodyPr/>
          <a:lstStyle/>
          <a:p>
            <a:endParaRPr lang="en-US" dirty="0"/>
          </a:p>
        </p:txBody>
      </p:sp>
      <p:sp>
        <p:nvSpPr>
          <p:cNvPr id="5" name="Marcador de número de diapositiva 4">
            <a:extLst>
              <a:ext uri="{FF2B5EF4-FFF2-40B4-BE49-F238E27FC236}">
                <a16:creationId xmlns:a16="http://schemas.microsoft.com/office/drawing/2014/main" id="{FD5F9460-258E-49D3-847C-B56F81A440C8}"/>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73364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
        <p:nvSpPr>
          <p:cNvPr id="3" name="AutoShape 6">
            <a:extLst>
              <a:ext uri="{FF2B5EF4-FFF2-40B4-BE49-F238E27FC236}">
                <a16:creationId xmlns:a16="http://schemas.microsoft.com/office/drawing/2014/main" id="{068803FD-C741-4720-8AE9-E6981140424E}"/>
              </a:ext>
            </a:extLst>
          </p:cNvPr>
          <p:cNvSpPr>
            <a:spLocks noGrp="1" noChangeArrowheads="1"/>
          </p:cNvSpPr>
          <p:nvPr>
            <p:ph type="sldNum" sz="quarter" idx="4"/>
          </p:nvPr>
        </p:nvSpPr>
        <p:spPr bwMode="auto">
          <a:xfrm>
            <a:off x="8757710" y="4840002"/>
            <a:ext cx="400646" cy="216024"/>
          </a:xfrm>
          <a:prstGeom prst="roundRect">
            <a:avLst>
              <a:gd name="adj" fmla="val 16667"/>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lgn="ctr">
              <a:defRPr sz="675" b="1">
                <a:solidFill>
                  <a:schemeClr val="bg1"/>
                </a:solidFill>
                <a:latin typeface="Raleway" panose="020B0503030101060003" pitchFamily="34" charset="0"/>
              </a:defRPr>
            </a:lvl1pPr>
          </a:lstStyle>
          <a:p>
            <a:fld id="{101EA376-7C02-4A59-A784-2A65CCBDFB99}" type="slidenum">
              <a:rPr lang="es-ES" smtClean="0"/>
              <a:pPr/>
              <a:t>‹Nº›</a:t>
            </a:fld>
            <a:endParaRPr lang="es-ES" dirty="0"/>
          </a:p>
        </p:txBody>
      </p:sp>
    </p:spTree>
    <p:extLst>
      <p:ext uri="{BB962C8B-B14F-4D97-AF65-F5344CB8AC3E}">
        <p14:creationId xmlns:p14="http://schemas.microsoft.com/office/powerpoint/2010/main" val="2211694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5" name="AutoShape 6">
            <a:extLst>
              <a:ext uri="{FF2B5EF4-FFF2-40B4-BE49-F238E27FC236}">
                <a16:creationId xmlns:a16="http://schemas.microsoft.com/office/drawing/2014/main" id="{273F7648-28CC-4B3C-BFBA-C7E5BE22AD25}"/>
              </a:ext>
            </a:extLst>
          </p:cNvPr>
          <p:cNvSpPr>
            <a:spLocks noGrp="1" noChangeArrowheads="1"/>
          </p:cNvSpPr>
          <p:nvPr>
            <p:ph type="sldNum" sz="quarter" idx="4"/>
          </p:nvPr>
        </p:nvSpPr>
        <p:spPr bwMode="auto">
          <a:xfrm>
            <a:off x="8757710" y="4840002"/>
            <a:ext cx="400646" cy="216024"/>
          </a:xfrm>
          <a:prstGeom prst="roundRect">
            <a:avLst>
              <a:gd name="adj" fmla="val 16667"/>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lgn="ctr">
              <a:defRPr sz="675" b="1">
                <a:solidFill>
                  <a:schemeClr val="bg1"/>
                </a:solidFill>
                <a:latin typeface="Raleway" panose="020B0503030101060003" pitchFamily="34" charset="0"/>
              </a:defRPr>
            </a:lvl1pPr>
          </a:lstStyle>
          <a:p>
            <a:fld id="{101EA376-7C02-4A59-A784-2A65CCBDFB99}" type="slidenum">
              <a:rPr lang="es-ES" smtClean="0"/>
              <a:pPr/>
              <a:t>‹Nº›</a:t>
            </a:fld>
            <a:endParaRPr lang="es-ES" dirty="0"/>
          </a:p>
        </p:txBody>
      </p:sp>
    </p:spTree>
    <p:extLst>
      <p:ext uri="{BB962C8B-B14F-4D97-AF65-F5344CB8AC3E}">
        <p14:creationId xmlns:p14="http://schemas.microsoft.com/office/powerpoint/2010/main" val="3106417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3" name="AutoShape 6">
            <a:extLst>
              <a:ext uri="{FF2B5EF4-FFF2-40B4-BE49-F238E27FC236}">
                <a16:creationId xmlns:a16="http://schemas.microsoft.com/office/drawing/2014/main" id="{A72FD90B-6E5C-49BB-A740-45272C925F60}"/>
              </a:ext>
            </a:extLst>
          </p:cNvPr>
          <p:cNvSpPr>
            <a:spLocks noGrp="1" noChangeArrowheads="1"/>
          </p:cNvSpPr>
          <p:nvPr>
            <p:ph type="sldNum" sz="quarter" idx="4"/>
          </p:nvPr>
        </p:nvSpPr>
        <p:spPr bwMode="auto">
          <a:xfrm>
            <a:off x="8757710" y="4840002"/>
            <a:ext cx="400646" cy="216024"/>
          </a:xfrm>
          <a:prstGeom prst="roundRect">
            <a:avLst>
              <a:gd name="adj" fmla="val 16667"/>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lgn="ctr">
              <a:defRPr sz="675" b="1">
                <a:solidFill>
                  <a:schemeClr val="bg1"/>
                </a:solidFill>
                <a:latin typeface="Raleway" panose="020B0503030101060003" pitchFamily="34" charset="0"/>
              </a:defRPr>
            </a:lvl1pPr>
          </a:lstStyle>
          <a:p>
            <a:fld id="{101EA376-7C02-4A59-A784-2A65CCBDFB99}" type="slidenum">
              <a:rPr lang="es-ES" smtClean="0"/>
              <a:pPr/>
              <a:t>‹Nº›</a:t>
            </a:fld>
            <a:endParaRPr lang="es-ES" dirty="0"/>
          </a:p>
        </p:txBody>
      </p:sp>
    </p:spTree>
    <p:extLst>
      <p:ext uri="{BB962C8B-B14F-4D97-AF65-F5344CB8AC3E}">
        <p14:creationId xmlns:p14="http://schemas.microsoft.com/office/powerpoint/2010/main" val="389689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2_Title Slide_1">
    <p:spTree>
      <p:nvGrpSpPr>
        <p:cNvPr id="1" name="Shape 12"/>
        <p:cNvGrpSpPr/>
        <p:nvPr/>
      </p:nvGrpSpPr>
      <p:grpSpPr>
        <a:xfrm>
          <a:off x="0" y="0"/>
          <a:ext cx="0" cy="0"/>
          <a:chOff x="0" y="0"/>
          <a:chExt cx="0" cy="0"/>
        </a:xfrm>
      </p:grpSpPr>
      <p:pic>
        <p:nvPicPr>
          <p:cNvPr id="13" name="Google Shape;13;p4"/>
          <p:cNvPicPr preferRelativeResize="0"/>
          <p:nvPr/>
        </p:nvPicPr>
        <p:blipFill rotWithShape="1">
          <a:blip r:embed="rId2">
            <a:alphaModFix/>
          </a:blip>
          <a:srcRect l="49303" t="9735" r="12193" b="9735"/>
          <a:stretch/>
        </p:blipFill>
        <p:spPr>
          <a:xfrm>
            <a:off x="4572011" y="500743"/>
            <a:ext cx="3520727" cy="4142015"/>
          </a:xfrm>
          <a:custGeom>
            <a:avLst/>
            <a:gdLst/>
            <a:ahLst/>
            <a:cxnLst/>
            <a:rect l="l" t="t" r="r" b="b"/>
            <a:pathLst>
              <a:path w="4694302" h="5522686" extrusionOk="0">
                <a:moveTo>
                  <a:pt x="0" y="0"/>
                </a:moveTo>
                <a:lnTo>
                  <a:pt x="4694302" y="0"/>
                </a:lnTo>
                <a:lnTo>
                  <a:pt x="4694302" y="5522686"/>
                </a:lnTo>
                <a:lnTo>
                  <a:pt x="0" y="5522686"/>
                </a:lnTo>
                <a:close/>
              </a:path>
            </a:pathLst>
          </a:custGeom>
          <a:noFill/>
          <a:ln>
            <a:noFill/>
          </a:ln>
        </p:spPr>
      </p:pic>
      <p:sp>
        <p:nvSpPr>
          <p:cNvPr id="14" name="Google Shape;14;p4"/>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pic>
        <p:nvPicPr>
          <p:cNvPr id="15" name="Google Shape;15;p4"/>
          <p:cNvPicPr preferRelativeResize="0"/>
          <p:nvPr/>
        </p:nvPicPr>
        <p:blipFill rotWithShape="1">
          <a:blip r:embed="rId2">
            <a:alphaModFix/>
          </a:blip>
          <a:srcRect l="49303" t="9735" r="12193" b="9735"/>
          <a:stretch/>
        </p:blipFill>
        <p:spPr>
          <a:xfrm>
            <a:off x="685811" y="500743"/>
            <a:ext cx="3520727" cy="4142015"/>
          </a:xfrm>
          <a:custGeom>
            <a:avLst/>
            <a:gdLst/>
            <a:ahLst/>
            <a:cxnLst/>
            <a:rect l="l" t="t" r="r" b="b"/>
            <a:pathLst>
              <a:path w="4694302" h="5522686" extrusionOk="0">
                <a:moveTo>
                  <a:pt x="0" y="0"/>
                </a:moveTo>
                <a:lnTo>
                  <a:pt x="4694302" y="0"/>
                </a:lnTo>
                <a:lnTo>
                  <a:pt x="4694302" y="5522686"/>
                </a:lnTo>
                <a:lnTo>
                  <a:pt x="0" y="5522686"/>
                </a:lnTo>
                <a:close/>
              </a:path>
            </a:pathLst>
          </a:cu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6"/>
          <p:cNvPicPr preferRelativeResize="0"/>
          <p:nvPr/>
        </p:nvPicPr>
        <p:blipFill rotWithShape="1">
          <a:blip r:embed="rId2">
            <a:alphaModFix/>
          </a:blip>
          <a:srcRect l="7345" t="12780" r="65155" b="23059"/>
          <a:stretch/>
        </p:blipFill>
        <p:spPr>
          <a:xfrm>
            <a:off x="671513" y="657225"/>
            <a:ext cx="2514600" cy="3300178"/>
          </a:xfrm>
          <a:custGeom>
            <a:avLst/>
            <a:gdLst/>
            <a:ahLst/>
            <a:cxnLst/>
            <a:rect l="l" t="t" r="r" b="b"/>
            <a:pathLst>
              <a:path w="3352800" h="4400238" extrusionOk="0">
                <a:moveTo>
                  <a:pt x="0" y="0"/>
                </a:moveTo>
                <a:lnTo>
                  <a:pt x="3352800" y="0"/>
                </a:lnTo>
                <a:lnTo>
                  <a:pt x="3352800" y="4400238"/>
                </a:lnTo>
                <a:lnTo>
                  <a:pt x="0" y="4400238"/>
                </a:lnTo>
                <a:close/>
              </a:path>
            </a:pathLst>
          </a:custGeom>
          <a:noFill/>
          <a:ln>
            <a:noFill/>
          </a:ln>
        </p:spPr>
      </p:pic>
      <p:sp>
        <p:nvSpPr>
          <p:cNvPr id="21" name="Google Shape;21;p6"/>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2"/>
        <p:cNvGrpSpPr/>
        <p:nvPr/>
      </p:nvGrpSpPr>
      <p:grpSpPr>
        <a:xfrm>
          <a:off x="0" y="0"/>
          <a:ext cx="0" cy="0"/>
          <a:chOff x="0" y="0"/>
          <a:chExt cx="0" cy="0"/>
        </a:xfrm>
      </p:grpSpPr>
      <p:sp>
        <p:nvSpPr>
          <p:cNvPr id="23" name="Google Shape;23;p7"/>
          <p:cNvSpPr/>
          <p:nvPr/>
        </p:nvSpPr>
        <p:spPr>
          <a:xfrm rot="5400000">
            <a:off x="5804999" y="1107388"/>
            <a:ext cx="3597300" cy="30807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24" name="Google Shape;24;p7"/>
          <p:cNvPicPr preferRelativeResize="0"/>
          <p:nvPr/>
        </p:nvPicPr>
        <p:blipFill rotWithShape="1">
          <a:blip r:embed="rId2">
            <a:alphaModFix/>
          </a:blip>
          <a:srcRect l="47227" t="22792" r="7905" b="17757"/>
          <a:stretch/>
        </p:blipFill>
        <p:spPr>
          <a:xfrm>
            <a:off x="4318269" y="2111828"/>
            <a:ext cx="4102599" cy="2334524"/>
          </a:xfrm>
          <a:custGeom>
            <a:avLst/>
            <a:gdLst/>
            <a:ahLst/>
            <a:cxnLst/>
            <a:rect l="l" t="t" r="r" b="b"/>
            <a:pathLst>
              <a:path w="5470132" h="3112699" extrusionOk="0">
                <a:moveTo>
                  <a:pt x="0" y="0"/>
                </a:moveTo>
                <a:lnTo>
                  <a:pt x="5470132" y="0"/>
                </a:lnTo>
                <a:lnTo>
                  <a:pt x="5470132" y="3112699"/>
                </a:lnTo>
                <a:lnTo>
                  <a:pt x="0" y="3112699"/>
                </a:lnTo>
                <a:close/>
              </a:path>
            </a:pathLst>
          </a:custGeom>
          <a:noFill/>
          <a:ln>
            <a:noFill/>
          </a:ln>
        </p:spPr>
      </p:pic>
      <p:sp>
        <p:nvSpPr>
          <p:cNvPr id="25" name="Google Shape;25;p7"/>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pic>
        <p:nvPicPr>
          <p:cNvPr id="27" name="Google Shape;27;p8"/>
          <p:cNvPicPr preferRelativeResize="0"/>
          <p:nvPr/>
        </p:nvPicPr>
        <p:blipFill rotWithShape="1">
          <a:blip r:embed="rId2">
            <a:alphaModFix/>
          </a:blip>
          <a:srcRect l="9460" t="12065" r="9468" b="36504"/>
          <a:stretch/>
        </p:blipFill>
        <p:spPr>
          <a:xfrm>
            <a:off x="865415" y="620485"/>
            <a:ext cx="7413171" cy="2645229"/>
          </a:xfrm>
          <a:custGeom>
            <a:avLst/>
            <a:gdLst/>
            <a:ahLst/>
            <a:cxnLst/>
            <a:rect l="l" t="t" r="r" b="b"/>
            <a:pathLst>
              <a:path w="9884228" h="3526972" extrusionOk="0">
                <a:moveTo>
                  <a:pt x="0" y="0"/>
                </a:moveTo>
                <a:lnTo>
                  <a:pt x="9884228" y="0"/>
                </a:lnTo>
                <a:lnTo>
                  <a:pt x="9884228" y="3526972"/>
                </a:lnTo>
                <a:lnTo>
                  <a:pt x="0" y="3526972"/>
                </a:lnTo>
                <a:close/>
              </a:path>
            </a:pathLst>
          </a:custGeom>
          <a:noFill/>
          <a:ln>
            <a:noFill/>
          </a:ln>
        </p:spPr>
      </p:pic>
      <p:sp>
        <p:nvSpPr>
          <p:cNvPr id="28" name="Google Shape;28;p8"/>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9"/>
        <p:cNvGrpSpPr/>
        <p:nvPr/>
      </p:nvGrpSpPr>
      <p:grpSpPr>
        <a:xfrm>
          <a:off x="0" y="0"/>
          <a:ext cx="0" cy="0"/>
          <a:chOff x="0" y="0"/>
          <a:chExt cx="0" cy="0"/>
        </a:xfrm>
      </p:grpSpPr>
      <p:pic>
        <p:nvPicPr>
          <p:cNvPr id="30" name="Google Shape;30;p9"/>
          <p:cNvPicPr preferRelativeResize="0"/>
          <p:nvPr/>
        </p:nvPicPr>
        <p:blipFill rotWithShape="1">
          <a:blip r:embed="rId2">
            <a:alphaModFix/>
          </a:blip>
          <a:srcRect l="42835" t="9735" r="23613" b="9735"/>
          <a:stretch/>
        </p:blipFill>
        <p:spPr>
          <a:xfrm>
            <a:off x="3916816" y="500743"/>
            <a:ext cx="3067928" cy="4142015"/>
          </a:xfrm>
          <a:custGeom>
            <a:avLst/>
            <a:gdLst/>
            <a:ahLst/>
            <a:cxnLst/>
            <a:rect l="l" t="t" r="r" b="b"/>
            <a:pathLst>
              <a:path w="4090571" h="5522686" extrusionOk="0">
                <a:moveTo>
                  <a:pt x="0" y="0"/>
                </a:moveTo>
                <a:lnTo>
                  <a:pt x="4090571" y="0"/>
                </a:lnTo>
                <a:lnTo>
                  <a:pt x="4090571" y="5522686"/>
                </a:lnTo>
                <a:lnTo>
                  <a:pt x="0" y="5522686"/>
                </a:lnTo>
                <a:close/>
              </a:path>
            </a:pathLst>
          </a:custGeom>
          <a:noFill/>
          <a:ln>
            <a:noFill/>
          </a:ln>
        </p:spPr>
      </p:pic>
      <p:sp>
        <p:nvSpPr>
          <p:cNvPr id="31" name="Google Shape;31;p9"/>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2"/>
        <p:cNvGrpSpPr/>
        <p:nvPr/>
      </p:nvGrpSpPr>
      <p:grpSpPr>
        <a:xfrm>
          <a:off x="0" y="0"/>
          <a:ext cx="0" cy="0"/>
          <a:chOff x="0" y="0"/>
          <a:chExt cx="0" cy="0"/>
        </a:xfrm>
      </p:grpSpPr>
      <p:sp>
        <p:nvSpPr>
          <p:cNvPr id="33" name="Google Shape;33;p10"/>
          <p:cNvSpPr/>
          <p:nvPr/>
        </p:nvSpPr>
        <p:spPr>
          <a:xfrm>
            <a:off x="0" y="0"/>
            <a:ext cx="9144000" cy="1500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34" name="Google Shape;34;p10"/>
          <p:cNvPicPr preferRelativeResize="0"/>
          <p:nvPr/>
        </p:nvPicPr>
        <p:blipFill rotWithShape="1">
          <a:blip r:embed="rId2">
            <a:alphaModFix/>
          </a:blip>
          <a:srcRect l="9460" t="9721" r="9468" b="52170"/>
          <a:stretch/>
        </p:blipFill>
        <p:spPr>
          <a:xfrm>
            <a:off x="865414" y="500063"/>
            <a:ext cx="7413172" cy="1960110"/>
          </a:xfrm>
          <a:custGeom>
            <a:avLst/>
            <a:gdLst/>
            <a:ahLst/>
            <a:cxnLst/>
            <a:rect l="l" t="t" r="r" b="b"/>
            <a:pathLst>
              <a:path w="9884229" h="2613480" extrusionOk="0">
                <a:moveTo>
                  <a:pt x="0" y="0"/>
                </a:moveTo>
                <a:lnTo>
                  <a:pt x="9884229" y="0"/>
                </a:lnTo>
                <a:lnTo>
                  <a:pt x="9884229" y="2613480"/>
                </a:lnTo>
                <a:lnTo>
                  <a:pt x="0" y="2613480"/>
                </a:lnTo>
                <a:close/>
              </a:path>
            </a:pathLst>
          </a:custGeom>
          <a:noFill/>
          <a:ln>
            <a:noFill/>
          </a:ln>
        </p:spPr>
      </p:pic>
      <p:sp>
        <p:nvSpPr>
          <p:cNvPr id="35" name="Google Shape;35;p10"/>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6"/>
        <p:cNvGrpSpPr/>
        <p:nvPr/>
      </p:nvGrpSpPr>
      <p:grpSpPr>
        <a:xfrm>
          <a:off x="0" y="0"/>
          <a:ext cx="0" cy="0"/>
          <a:chOff x="0" y="0"/>
          <a:chExt cx="0" cy="0"/>
        </a:xfrm>
      </p:grpSpPr>
      <p:pic>
        <p:nvPicPr>
          <p:cNvPr id="37" name="Google Shape;37;p11"/>
          <p:cNvPicPr preferRelativeResize="0"/>
          <p:nvPr/>
        </p:nvPicPr>
        <p:blipFill rotWithShape="1">
          <a:blip r:embed="rId2">
            <a:alphaModFix/>
          </a:blip>
          <a:srcRect t="10000" r="67812" b="10000"/>
          <a:stretch/>
        </p:blipFill>
        <p:spPr>
          <a:xfrm>
            <a:off x="0" y="514350"/>
            <a:ext cx="2943225" cy="4114800"/>
          </a:xfrm>
          <a:custGeom>
            <a:avLst/>
            <a:gdLst/>
            <a:ahLst/>
            <a:cxnLst/>
            <a:rect l="l" t="t" r="r" b="b"/>
            <a:pathLst>
              <a:path w="3924300" h="5486400" extrusionOk="0">
                <a:moveTo>
                  <a:pt x="0" y="0"/>
                </a:moveTo>
                <a:lnTo>
                  <a:pt x="3924300" y="0"/>
                </a:lnTo>
                <a:lnTo>
                  <a:pt x="3924300" y="5486400"/>
                </a:lnTo>
                <a:lnTo>
                  <a:pt x="0" y="5486400"/>
                </a:lnTo>
                <a:close/>
              </a:path>
            </a:pathLst>
          </a:custGeom>
          <a:noFill/>
          <a:ln>
            <a:noFill/>
          </a:ln>
        </p:spPr>
      </p:pic>
      <p:sp>
        <p:nvSpPr>
          <p:cNvPr id="38" name="Google Shape;38;p11"/>
          <p:cNvSpPr txBox="1">
            <a:spLocks noGrp="1"/>
          </p:cNvSpPr>
          <p:nvPr>
            <p:ph type="sldNum" idx="12"/>
          </p:nvPr>
        </p:nvSpPr>
        <p:spPr>
          <a:xfrm>
            <a:off x="8458209" y="480060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58209" y="4800601"/>
            <a:ext cx="548700" cy="393600"/>
          </a:xfrm>
          <a:prstGeom prst="rect">
            <a:avLst/>
          </a:prstGeom>
          <a:noFill/>
          <a:ln>
            <a:noFill/>
          </a:ln>
        </p:spPr>
        <p:txBody>
          <a:bodyPr spcFirstLastPara="1" wrap="square" lIns="0" tIns="0" rIns="0" bIns="0" anchor="t" anchorCtr="0">
            <a:noAutofit/>
          </a:bodyPr>
          <a:lstStyle>
            <a:lvl1pPr lvl="0" rtl="0">
              <a:buNone/>
              <a:defRPr sz="800">
                <a:solidFill>
                  <a:srgbClr val="B7B7B7"/>
                </a:solidFill>
                <a:latin typeface="Source Sans Pro"/>
                <a:ea typeface="Source Sans Pro"/>
                <a:cs typeface="Source Sans Pro"/>
                <a:sym typeface="Source Sans Pro"/>
              </a:defRPr>
            </a:lvl1pPr>
            <a:lvl2pPr lvl="1" rtl="0">
              <a:buNone/>
              <a:defRPr sz="800">
                <a:solidFill>
                  <a:srgbClr val="B7B7B7"/>
                </a:solidFill>
                <a:latin typeface="Source Sans Pro"/>
                <a:ea typeface="Source Sans Pro"/>
                <a:cs typeface="Source Sans Pro"/>
                <a:sym typeface="Source Sans Pro"/>
              </a:defRPr>
            </a:lvl2pPr>
            <a:lvl3pPr lvl="2" rtl="0">
              <a:buNone/>
              <a:defRPr sz="800">
                <a:solidFill>
                  <a:srgbClr val="B7B7B7"/>
                </a:solidFill>
                <a:latin typeface="Source Sans Pro"/>
                <a:ea typeface="Source Sans Pro"/>
                <a:cs typeface="Source Sans Pro"/>
                <a:sym typeface="Source Sans Pro"/>
              </a:defRPr>
            </a:lvl3pPr>
            <a:lvl4pPr lvl="3" rtl="0">
              <a:buNone/>
              <a:defRPr sz="800">
                <a:solidFill>
                  <a:srgbClr val="B7B7B7"/>
                </a:solidFill>
                <a:latin typeface="Source Sans Pro"/>
                <a:ea typeface="Source Sans Pro"/>
                <a:cs typeface="Source Sans Pro"/>
                <a:sym typeface="Source Sans Pro"/>
              </a:defRPr>
            </a:lvl4pPr>
            <a:lvl5pPr lvl="4" rtl="0">
              <a:buNone/>
              <a:defRPr sz="800">
                <a:solidFill>
                  <a:srgbClr val="B7B7B7"/>
                </a:solidFill>
                <a:latin typeface="Source Sans Pro"/>
                <a:ea typeface="Source Sans Pro"/>
                <a:cs typeface="Source Sans Pro"/>
                <a:sym typeface="Source Sans Pro"/>
              </a:defRPr>
            </a:lvl5pPr>
            <a:lvl6pPr lvl="5" rtl="0">
              <a:buNone/>
              <a:defRPr sz="800">
                <a:solidFill>
                  <a:srgbClr val="B7B7B7"/>
                </a:solidFill>
                <a:latin typeface="Source Sans Pro"/>
                <a:ea typeface="Source Sans Pro"/>
                <a:cs typeface="Source Sans Pro"/>
                <a:sym typeface="Source Sans Pro"/>
              </a:defRPr>
            </a:lvl6pPr>
            <a:lvl7pPr lvl="6" rtl="0">
              <a:buNone/>
              <a:defRPr sz="800">
                <a:solidFill>
                  <a:srgbClr val="B7B7B7"/>
                </a:solidFill>
                <a:latin typeface="Source Sans Pro"/>
                <a:ea typeface="Source Sans Pro"/>
                <a:cs typeface="Source Sans Pro"/>
                <a:sym typeface="Source Sans Pro"/>
              </a:defRPr>
            </a:lvl7pPr>
            <a:lvl8pPr lvl="7" rtl="0">
              <a:buNone/>
              <a:defRPr sz="800">
                <a:solidFill>
                  <a:srgbClr val="B7B7B7"/>
                </a:solidFill>
                <a:latin typeface="Source Sans Pro"/>
                <a:ea typeface="Source Sans Pro"/>
                <a:cs typeface="Source Sans Pro"/>
                <a:sym typeface="Source Sans Pro"/>
              </a:defRPr>
            </a:lvl8pPr>
            <a:lvl9pPr lvl="8" rtl="0">
              <a:buNone/>
              <a:defRPr sz="800">
                <a:solidFill>
                  <a:srgbClr val="B7B7B7"/>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‹Nº›</a:t>
            </a:fld>
            <a:endParaRPr/>
          </a:p>
        </p:txBody>
      </p:sp>
      <p:sp>
        <p:nvSpPr>
          <p:cNvPr id="7" name="Google Shape;7;p1"/>
          <p:cNvSpPr txBox="1"/>
          <p:nvPr/>
        </p:nvSpPr>
        <p:spPr>
          <a:xfrm>
            <a:off x="685800" y="4800600"/>
            <a:ext cx="1774800" cy="1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800">
                <a:solidFill>
                  <a:srgbClr val="D9D9D9"/>
                </a:solidFill>
                <a:latin typeface="Source Sans Pro Light"/>
                <a:ea typeface="Source Sans Pro Light"/>
                <a:cs typeface="Source Sans Pro Light"/>
                <a:sym typeface="Source Sans Pro Light"/>
              </a:rPr>
              <a:t>Junta de Andalucía</a:t>
            </a:r>
            <a:endParaRPr sz="800">
              <a:solidFill>
                <a:srgbClr val="D9D9D9"/>
              </a:solidFill>
              <a:latin typeface="Source Sans Pro Light"/>
              <a:ea typeface="Source Sans Pro Light"/>
              <a:cs typeface="Source Sans Pro Light"/>
              <a:sym typeface="Source Sans Pro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5" r:id="rId26"/>
    <p:sldLayoutId id="2147483676" r:id="rId27"/>
    <p:sldLayoutId id="2147483677" r:id="rId28"/>
    <p:sldLayoutId id="2147483678"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2">
          <p15:clr>
            <a:srgbClr val="EA4335"/>
          </p15:clr>
        </p15:guide>
        <p15:guide id="2" pos="5328">
          <p15:clr>
            <a:srgbClr val="EA4335"/>
          </p15:clr>
        </p15:guide>
        <p15:guide id="3" orient="horz" pos="315">
          <p15:clr>
            <a:srgbClr val="EA4335"/>
          </p15:clr>
        </p15:guide>
        <p15:guide id="4" orient="horz" pos="3024">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28"/>
          <p:cNvSpPr/>
          <p:nvPr/>
        </p:nvSpPr>
        <p:spPr>
          <a:xfrm rot="10800000" flipH="1">
            <a:off x="5589335" y="-16139"/>
            <a:ext cx="3558831" cy="5176161"/>
          </a:xfrm>
          <a:custGeom>
            <a:avLst/>
            <a:gdLst/>
            <a:ahLst/>
            <a:cxnLst/>
            <a:rect l="l" t="t" r="r" b="b"/>
            <a:pathLst>
              <a:path w="7778866" h="6901548" extrusionOk="0">
                <a:moveTo>
                  <a:pt x="7777831" y="0"/>
                </a:moveTo>
                <a:cubicBezTo>
                  <a:pt x="7781417" y="2308042"/>
                  <a:pt x="7774244" y="4593506"/>
                  <a:pt x="7777830" y="6901548"/>
                </a:cubicBezTo>
                <a:lnTo>
                  <a:pt x="0" y="6901548"/>
                </a:lnTo>
                <a:lnTo>
                  <a:pt x="4961585" y="29844"/>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10" name="Google Shape;110;p28"/>
          <p:cNvSpPr/>
          <p:nvPr/>
        </p:nvSpPr>
        <p:spPr>
          <a:xfrm>
            <a:off x="5981109" y="-6750"/>
            <a:ext cx="3162900" cy="5156575"/>
          </a:xfrm>
          <a:custGeom>
            <a:avLst/>
            <a:gdLst/>
            <a:ahLst/>
            <a:cxnLst/>
            <a:rect l="l" t="t" r="r" b="b"/>
            <a:pathLst>
              <a:path w="126516" h="206263" extrusionOk="0">
                <a:moveTo>
                  <a:pt x="81100" y="0"/>
                </a:moveTo>
                <a:lnTo>
                  <a:pt x="0" y="206263"/>
                </a:lnTo>
                <a:lnTo>
                  <a:pt x="126516" y="206263"/>
                </a:lnTo>
                <a:lnTo>
                  <a:pt x="126516" y="0"/>
                </a:lnTo>
                <a:close/>
              </a:path>
            </a:pathLst>
          </a:custGeom>
          <a:solidFill>
            <a:schemeClr val="accent2"/>
          </a:solidFill>
          <a:ln>
            <a:noFill/>
          </a:ln>
        </p:spPr>
        <p:txBody>
          <a:bodyPr/>
          <a:lstStyle/>
          <a:p>
            <a:endParaRPr lang="es-ES"/>
          </a:p>
        </p:txBody>
      </p:sp>
      <p:sp>
        <p:nvSpPr>
          <p:cNvPr id="111" name="Google Shape;111;p28"/>
          <p:cNvSpPr/>
          <p:nvPr/>
        </p:nvSpPr>
        <p:spPr>
          <a:xfrm>
            <a:off x="398249" y="485639"/>
            <a:ext cx="5746438" cy="498679"/>
          </a:xfrm>
          <a:prstGeom prst="rect">
            <a:avLst/>
          </a:prstGeom>
          <a:noFill/>
          <a:ln>
            <a:noFill/>
          </a:ln>
        </p:spPr>
        <p:txBody>
          <a:bodyPr spcFirstLastPara="1" wrap="square" lIns="68575" tIns="34275" rIns="68575" bIns="34275" anchor="t" anchorCtr="0">
            <a:noAutofit/>
          </a:bodyPr>
          <a:lstStyle/>
          <a:p>
            <a:pPr marL="0" marR="0" lvl="0" indent="0" algn="ctr" rtl="0">
              <a:lnSpc>
                <a:spcPct val="80000"/>
              </a:lnSpc>
              <a:spcBef>
                <a:spcPts val="0"/>
              </a:spcBef>
              <a:spcAft>
                <a:spcPts val="0"/>
              </a:spcAft>
              <a:buNone/>
            </a:pPr>
            <a:r>
              <a:rPr lang="es-ES" sz="2000" b="1" dirty="0">
                <a:solidFill>
                  <a:schemeClr val="dk1"/>
                </a:solidFill>
                <a:latin typeface="Source Sans Pro"/>
                <a:ea typeface="Source Sans Pro"/>
                <a:cs typeface="Source Sans Pro"/>
                <a:sym typeface="Source Sans Pro"/>
              </a:rPr>
              <a:t>Sesión informativa.</a:t>
            </a:r>
          </a:p>
          <a:p>
            <a:pPr marL="0" marR="0" lvl="0" indent="0" algn="ctr" rtl="0">
              <a:lnSpc>
                <a:spcPct val="80000"/>
              </a:lnSpc>
              <a:spcBef>
                <a:spcPts val="0"/>
              </a:spcBef>
              <a:spcAft>
                <a:spcPts val="0"/>
              </a:spcAft>
              <a:buNone/>
            </a:pPr>
            <a:r>
              <a:rPr lang="es-ES" sz="2000" b="1" dirty="0">
                <a:solidFill>
                  <a:schemeClr val="dk1"/>
                </a:solidFill>
                <a:latin typeface="Source Sans Pro"/>
                <a:ea typeface="Source Sans Pro"/>
                <a:cs typeface="Source Sans Pro"/>
                <a:sym typeface="Source Sans Pro"/>
              </a:rPr>
              <a:t>Grabación y tramitación de NNFF en Ánfora </a:t>
            </a:r>
          </a:p>
        </p:txBody>
      </p:sp>
      <p:sp>
        <p:nvSpPr>
          <p:cNvPr id="112" name="Google Shape;112;p28"/>
          <p:cNvSpPr/>
          <p:nvPr/>
        </p:nvSpPr>
        <p:spPr>
          <a:xfrm>
            <a:off x="404338" y="1146291"/>
            <a:ext cx="5556314" cy="413400"/>
          </a:xfrm>
          <a:prstGeom prst="rect">
            <a:avLst/>
          </a:prstGeom>
          <a:noFill/>
          <a:ln>
            <a:noFill/>
          </a:ln>
        </p:spPr>
        <p:txBody>
          <a:bodyPr spcFirstLastPara="1" wrap="square" lIns="68575" tIns="34275" rIns="68575" bIns="34275" anchor="t" anchorCtr="0">
            <a:noAutofit/>
          </a:bodyPr>
          <a:lstStyle/>
          <a:p>
            <a:pPr marL="0" marR="0" lvl="0" indent="0" algn="ctr" rtl="0">
              <a:lnSpc>
                <a:spcPct val="110000"/>
              </a:lnSpc>
              <a:spcBef>
                <a:spcPts val="0"/>
              </a:spcBef>
              <a:spcAft>
                <a:spcPts val="0"/>
              </a:spcAft>
              <a:buNone/>
            </a:pPr>
            <a:r>
              <a:rPr lang="es-ES" sz="2400" b="1" u="sng" dirty="0">
                <a:solidFill>
                  <a:schemeClr val="accent1"/>
                </a:solidFill>
                <a:latin typeface="Source Sans Pro"/>
                <a:ea typeface="Source Sans Pro"/>
                <a:cs typeface="Verdana"/>
                <a:sym typeface="Source Sans Pro"/>
              </a:rPr>
              <a:t>PLAN DE FORMACIÓN 2026</a:t>
            </a:r>
            <a:endParaRPr lang="es-ES" sz="2400" b="1" u="sng" dirty="0">
              <a:solidFill>
                <a:schemeClr val="accent1"/>
              </a:solidFill>
              <a:latin typeface="Verdana"/>
              <a:ea typeface="Verdana"/>
              <a:cs typeface="Verdana"/>
              <a:sym typeface="Verdana"/>
            </a:endParaRPr>
          </a:p>
        </p:txBody>
      </p:sp>
      <p:sp>
        <p:nvSpPr>
          <p:cNvPr id="113" name="Google Shape;113;p28"/>
          <p:cNvSpPr/>
          <p:nvPr/>
        </p:nvSpPr>
        <p:spPr>
          <a:xfrm rot="10800000" flipH="1">
            <a:off x="0" y="-17422"/>
            <a:ext cx="1165800" cy="1165800"/>
          </a:xfrm>
          <a:prstGeom prst="rtTriangl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114" name="Google Shape;114;p28"/>
          <p:cNvPicPr preferRelativeResize="0"/>
          <p:nvPr/>
        </p:nvPicPr>
        <p:blipFill>
          <a:blip r:embed="rId3">
            <a:alphaModFix/>
          </a:blip>
          <a:stretch>
            <a:fillRect/>
          </a:stretch>
        </p:blipFill>
        <p:spPr>
          <a:xfrm>
            <a:off x="7587025" y="3968750"/>
            <a:ext cx="1197225" cy="1191275"/>
          </a:xfrm>
          <a:prstGeom prst="rect">
            <a:avLst/>
          </a:prstGeom>
          <a:noFill/>
          <a:ln>
            <a:noFill/>
          </a:ln>
        </p:spPr>
      </p:pic>
      <p:pic>
        <p:nvPicPr>
          <p:cNvPr id="2" name="Imagen 1" descr="Un edificio de fondo&#10;&#10;Descripción generada automáticamente con confianza media">
            <a:extLst>
              <a:ext uri="{FF2B5EF4-FFF2-40B4-BE49-F238E27FC236}">
                <a16:creationId xmlns:a16="http://schemas.microsoft.com/office/drawing/2014/main" id="{6134DB5A-5233-5F29-F21D-8094414CF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96" y="1811851"/>
            <a:ext cx="5963591" cy="27793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FB56B16-3253-4BEE-9F18-19F8E68C8647}"/>
              </a:ext>
            </a:extLst>
          </p:cNvPr>
          <p:cNvSpPr>
            <a:spLocks noGrp="1"/>
          </p:cNvSpPr>
          <p:nvPr>
            <p:ph type="sldNum" sz="quarter" idx="4"/>
          </p:nvPr>
        </p:nvSpPr>
        <p:spPr/>
        <p:txBody>
          <a:bodyPr/>
          <a:lstStyle/>
          <a:p>
            <a:fld id="{101EA376-7C02-4A59-A784-2A65CCBDFB99}" type="slidenum">
              <a:rPr lang="es-ES" smtClean="0"/>
              <a:pPr/>
              <a:t>10</a:t>
            </a:fld>
            <a:endParaRPr lang="es-ES" dirty="0"/>
          </a:p>
        </p:txBody>
      </p:sp>
      <p:pic>
        <p:nvPicPr>
          <p:cNvPr id="3" name="Imagen 2">
            <a:extLst>
              <a:ext uri="{FF2B5EF4-FFF2-40B4-BE49-F238E27FC236}">
                <a16:creationId xmlns:a16="http://schemas.microsoft.com/office/drawing/2014/main" id="{BD5AE135-2C57-4AC7-8648-3CC2AD0F7902}"/>
              </a:ext>
            </a:extLst>
          </p:cNvPr>
          <p:cNvPicPr>
            <a:picLocks noChangeAspect="1"/>
          </p:cNvPicPr>
          <p:nvPr/>
        </p:nvPicPr>
        <p:blipFill>
          <a:blip r:embed="rId2"/>
          <a:stretch>
            <a:fillRect/>
          </a:stretch>
        </p:blipFill>
        <p:spPr>
          <a:xfrm>
            <a:off x="361527" y="479970"/>
            <a:ext cx="8135210" cy="4576056"/>
          </a:xfrm>
          <a:prstGeom prst="rect">
            <a:avLst/>
          </a:prstGeom>
        </p:spPr>
      </p:pic>
      <p:sp>
        <p:nvSpPr>
          <p:cNvPr id="4" name="Cerrar llave 3">
            <a:extLst>
              <a:ext uri="{FF2B5EF4-FFF2-40B4-BE49-F238E27FC236}">
                <a16:creationId xmlns:a16="http://schemas.microsoft.com/office/drawing/2014/main" id="{FE86F65E-B375-4892-A147-11F15681BE6F}"/>
              </a:ext>
            </a:extLst>
          </p:cNvPr>
          <p:cNvSpPr/>
          <p:nvPr/>
        </p:nvSpPr>
        <p:spPr bwMode="auto">
          <a:xfrm>
            <a:off x="3962214" y="2395278"/>
            <a:ext cx="324036" cy="2660748"/>
          </a:xfrm>
          <a:prstGeom prst="rightBrace">
            <a:avLst/>
          </a:prstGeom>
          <a:noFill/>
          <a:ln w="317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dirty="0">
              <a:solidFill>
                <a:schemeClr val="bg1"/>
              </a:solidFill>
              <a:latin typeface="Arial Unicode MS" pitchFamily="34" charset="-128"/>
            </a:endParaRPr>
          </a:p>
        </p:txBody>
      </p:sp>
      <p:sp>
        <p:nvSpPr>
          <p:cNvPr id="5" name="CuadroTexto 4">
            <a:extLst>
              <a:ext uri="{FF2B5EF4-FFF2-40B4-BE49-F238E27FC236}">
                <a16:creationId xmlns:a16="http://schemas.microsoft.com/office/drawing/2014/main" id="{C687A4D5-0229-4B90-B21A-214A9EB41FE9}"/>
              </a:ext>
            </a:extLst>
          </p:cNvPr>
          <p:cNvSpPr txBox="1"/>
          <p:nvPr/>
        </p:nvSpPr>
        <p:spPr>
          <a:xfrm>
            <a:off x="5392992" y="3112808"/>
            <a:ext cx="2322258" cy="1061829"/>
          </a:xfrm>
          <a:prstGeom prst="rect">
            <a:avLst/>
          </a:prstGeom>
          <a:noFill/>
        </p:spPr>
        <p:txBody>
          <a:bodyPr wrap="square" rtlCol="0">
            <a:spAutoFit/>
          </a:bodyPr>
          <a:lstStyle/>
          <a:p>
            <a:r>
              <a:rPr lang="es-ES" sz="1050" b="1" dirty="0">
                <a:solidFill>
                  <a:srgbClr val="006600"/>
                </a:solidFill>
              </a:rPr>
              <a:t>10 RECURSOS DE APOYO </a:t>
            </a:r>
          </a:p>
          <a:p>
            <a:r>
              <a:rPr lang="es-ES" sz="1050" b="1" dirty="0">
                <a:solidFill>
                  <a:srgbClr val="006600"/>
                </a:solidFill>
              </a:rPr>
              <a:t>PARA EL PROCESO DE IDENTIFICACIÓN Y TRAMITACIÓN DE NECESIDADES FORMATIVAS EN ANFORA</a:t>
            </a:r>
          </a:p>
        </p:txBody>
      </p:sp>
      <p:sp>
        <p:nvSpPr>
          <p:cNvPr id="6" name="2 CuadroTexto">
            <a:extLst>
              <a:ext uri="{FF2B5EF4-FFF2-40B4-BE49-F238E27FC236}">
                <a16:creationId xmlns:a16="http://schemas.microsoft.com/office/drawing/2014/main" id="{E0751515-F46C-49EE-925A-FC6DE5B09A07}"/>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ANFOR@: recursos de apoyo</a:t>
            </a:r>
          </a:p>
        </p:txBody>
      </p:sp>
    </p:spTree>
    <p:extLst>
      <p:ext uri="{BB962C8B-B14F-4D97-AF65-F5344CB8AC3E}">
        <p14:creationId xmlns:p14="http://schemas.microsoft.com/office/powerpoint/2010/main" val="388105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4C7737-8AF9-472D-B957-A22C43CA3E16}"/>
              </a:ext>
            </a:extLst>
          </p:cNvPr>
          <p:cNvSpPr>
            <a:spLocks noGrp="1"/>
          </p:cNvSpPr>
          <p:nvPr>
            <p:ph type="sldNum" sz="quarter" idx="4"/>
          </p:nvPr>
        </p:nvSpPr>
        <p:spPr/>
        <p:txBody>
          <a:bodyPr/>
          <a:lstStyle/>
          <a:p>
            <a:fld id="{101EA376-7C02-4A59-A784-2A65CCBDFB99}" type="slidenum">
              <a:rPr lang="es-ES" smtClean="0"/>
              <a:pPr/>
              <a:t>11</a:t>
            </a:fld>
            <a:endParaRPr lang="es-ES" dirty="0"/>
          </a:p>
        </p:txBody>
      </p:sp>
      <p:pic>
        <p:nvPicPr>
          <p:cNvPr id="3" name="Imagen 2">
            <a:extLst>
              <a:ext uri="{FF2B5EF4-FFF2-40B4-BE49-F238E27FC236}">
                <a16:creationId xmlns:a16="http://schemas.microsoft.com/office/drawing/2014/main" id="{7233E491-ADA3-4C15-AF50-6796AF976659}"/>
              </a:ext>
            </a:extLst>
          </p:cNvPr>
          <p:cNvPicPr>
            <a:picLocks noChangeAspect="1"/>
          </p:cNvPicPr>
          <p:nvPr/>
        </p:nvPicPr>
        <p:blipFill>
          <a:blip r:embed="rId2"/>
          <a:stretch>
            <a:fillRect/>
          </a:stretch>
        </p:blipFill>
        <p:spPr>
          <a:xfrm>
            <a:off x="711765" y="455165"/>
            <a:ext cx="6945941" cy="3907092"/>
          </a:xfrm>
          <a:prstGeom prst="rect">
            <a:avLst/>
          </a:prstGeom>
        </p:spPr>
      </p:pic>
      <p:sp>
        <p:nvSpPr>
          <p:cNvPr id="4" name="2 CuadroTexto">
            <a:extLst>
              <a:ext uri="{FF2B5EF4-FFF2-40B4-BE49-F238E27FC236}">
                <a16:creationId xmlns:a16="http://schemas.microsoft.com/office/drawing/2014/main" id="{18EDDD9A-679C-4D19-9FC3-BD0D0AD89146}"/>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ANFOR@: recursos de apoyo</a:t>
            </a:r>
          </a:p>
        </p:txBody>
      </p:sp>
      <p:sp>
        <p:nvSpPr>
          <p:cNvPr id="5" name="Oval 5">
            <a:extLst>
              <a:ext uri="{FF2B5EF4-FFF2-40B4-BE49-F238E27FC236}">
                <a16:creationId xmlns:a16="http://schemas.microsoft.com/office/drawing/2014/main" id="{D76E2B95-5C0B-4F8A-B8D6-AA8D8873F246}"/>
              </a:ext>
            </a:extLst>
          </p:cNvPr>
          <p:cNvSpPr/>
          <p:nvPr/>
        </p:nvSpPr>
        <p:spPr bwMode="auto">
          <a:xfrm>
            <a:off x="1328044" y="1970510"/>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6" name="Oval 6">
            <a:extLst>
              <a:ext uri="{FF2B5EF4-FFF2-40B4-BE49-F238E27FC236}">
                <a16:creationId xmlns:a16="http://schemas.microsoft.com/office/drawing/2014/main" id="{18D41ADC-2250-4EBF-A773-2CBB9EA36AAA}"/>
              </a:ext>
            </a:extLst>
          </p:cNvPr>
          <p:cNvSpPr/>
          <p:nvPr/>
        </p:nvSpPr>
        <p:spPr bwMode="auto">
          <a:xfrm>
            <a:off x="1810610" y="2094274"/>
            <a:ext cx="1193744" cy="337918"/>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2 CuadroTexto">
            <a:extLst>
              <a:ext uri="{FF2B5EF4-FFF2-40B4-BE49-F238E27FC236}">
                <a16:creationId xmlns:a16="http://schemas.microsoft.com/office/drawing/2014/main" id="{D14771D9-8482-4C8B-B87B-1CBAB7C33652}"/>
              </a:ext>
            </a:extLst>
          </p:cNvPr>
          <p:cNvSpPr txBox="1"/>
          <p:nvPr/>
        </p:nvSpPr>
        <p:spPr>
          <a:xfrm>
            <a:off x="4286251" y="2139379"/>
            <a:ext cx="3248456" cy="553998"/>
          </a:xfrm>
          <a:prstGeom prst="rect">
            <a:avLst/>
          </a:prstGeom>
          <a:solidFill>
            <a:schemeClr val="bg1">
              <a:lumMod val="85000"/>
            </a:schemeClr>
          </a:solidFill>
        </p:spPr>
        <p:txBody>
          <a:bodyPr wrap="square" rtlCol="0">
            <a:spAutoFit/>
          </a:bodyPr>
          <a:lstStyle/>
          <a:p>
            <a:pPr algn="ctr"/>
            <a:r>
              <a:rPr lang="es-ES" sz="1500" b="1" dirty="0">
                <a:solidFill>
                  <a:srgbClr val="006600"/>
                </a:solidFill>
              </a:rPr>
              <a:t>Guía de Herramientas para Identificación y Análisis de NNFF</a:t>
            </a:r>
          </a:p>
        </p:txBody>
      </p:sp>
      <p:sp>
        <p:nvSpPr>
          <p:cNvPr id="8" name="Flecha: a la derecha 7">
            <a:extLst>
              <a:ext uri="{FF2B5EF4-FFF2-40B4-BE49-F238E27FC236}">
                <a16:creationId xmlns:a16="http://schemas.microsoft.com/office/drawing/2014/main" id="{A731947E-D877-4D85-B876-32C6985A2C94}"/>
              </a:ext>
            </a:extLst>
          </p:cNvPr>
          <p:cNvSpPr/>
          <p:nvPr/>
        </p:nvSpPr>
        <p:spPr bwMode="auto">
          <a:xfrm>
            <a:off x="3501088" y="2186534"/>
            <a:ext cx="68364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9" name="Picture 2">
            <a:extLst>
              <a:ext uri="{FF2B5EF4-FFF2-40B4-BE49-F238E27FC236}">
                <a16:creationId xmlns:a16="http://schemas.microsoft.com/office/drawing/2014/main" id="{21CBC0D3-8541-4926-8587-A79B678BE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082" y="2746093"/>
            <a:ext cx="1477390" cy="2093909"/>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Imagen 9">
            <a:extLst>
              <a:ext uri="{FF2B5EF4-FFF2-40B4-BE49-F238E27FC236}">
                <a16:creationId xmlns:a16="http://schemas.microsoft.com/office/drawing/2014/main" id="{1774B35A-9522-4561-B9CC-1F9FF4BB76EC}"/>
              </a:ext>
            </a:extLst>
          </p:cNvPr>
          <p:cNvPicPr>
            <a:picLocks noChangeAspect="1"/>
          </p:cNvPicPr>
          <p:nvPr/>
        </p:nvPicPr>
        <p:blipFill>
          <a:blip r:embed="rId4"/>
          <a:stretch>
            <a:fillRect/>
          </a:stretch>
        </p:blipFill>
        <p:spPr>
          <a:xfrm>
            <a:off x="5976156" y="2746094"/>
            <a:ext cx="310292" cy="380603"/>
          </a:xfrm>
          <a:prstGeom prst="rect">
            <a:avLst/>
          </a:prstGeom>
        </p:spPr>
      </p:pic>
    </p:spTree>
    <p:extLst>
      <p:ext uri="{BB962C8B-B14F-4D97-AF65-F5344CB8AC3E}">
        <p14:creationId xmlns:p14="http://schemas.microsoft.com/office/powerpoint/2010/main" val="160483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fld id="{101EA376-7C02-4A59-A784-2A65CCBDFB99}" type="slidenum">
              <a:rPr lang="es-ES" smtClean="0"/>
              <a:pPr/>
              <a:t>12</a:t>
            </a:fld>
            <a:endParaRPr lang="es-ES" dirty="0"/>
          </a:p>
        </p:txBody>
      </p:sp>
      <p:sp>
        <p:nvSpPr>
          <p:cNvPr id="3" name="2 CuadroTexto"/>
          <p:cNvSpPr txBox="1"/>
          <p:nvPr/>
        </p:nvSpPr>
        <p:spPr>
          <a:xfrm>
            <a:off x="1331640" y="1113589"/>
            <a:ext cx="2052228" cy="2031325"/>
          </a:xfrm>
          <a:prstGeom prst="rect">
            <a:avLst/>
          </a:prstGeom>
          <a:solidFill>
            <a:schemeClr val="bg1">
              <a:lumMod val="85000"/>
            </a:schemeClr>
          </a:solidFill>
        </p:spPr>
        <p:txBody>
          <a:bodyPr wrap="square" rtlCol="0">
            <a:spAutoFit/>
          </a:bodyPr>
          <a:lstStyle/>
          <a:p>
            <a:pPr algn="ctr"/>
            <a:r>
              <a:rPr lang="es-ES" sz="2100" b="1" dirty="0">
                <a:solidFill>
                  <a:srgbClr val="006600"/>
                </a:solidFill>
              </a:rPr>
              <a:t>Guía de Herramientas para Identificación y Análisis de NNFF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189" y="324792"/>
            <a:ext cx="3272002" cy="4637417"/>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4 Conector recto de flecha"/>
          <p:cNvCxnSpPr>
            <a:cxnSpLocks/>
            <a:stCxn id="3" idx="3"/>
          </p:cNvCxnSpPr>
          <p:nvPr/>
        </p:nvCxnSpPr>
        <p:spPr bwMode="auto">
          <a:xfrm flipV="1">
            <a:off x="3383868" y="2117709"/>
            <a:ext cx="486054" cy="115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TextBox 5">
            <a:extLst>
              <a:ext uri="{FF2B5EF4-FFF2-40B4-BE49-F238E27FC236}">
                <a16:creationId xmlns:a16="http://schemas.microsoft.com/office/drawing/2014/main" id="{2938EEB2-6DEA-2682-5021-03DFD1D18140}"/>
              </a:ext>
            </a:extLst>
          </p:cNvPr>
          <p:cNvSpPr txBox="1"/>
          <p:nvPr/>
        </p:nvSpPr>
        <p:spPr>
          <a:xfrm>
            <a:off x="1277634" y="470566"/>
            <a:ext cx="2106234" cy="552011"/>
          </a:xfrm>
          <a:prstGeom prst="rect">
            <a:avLst/>
          </a:prstGeom>
          <a:noFill/>
        </p:spPr>
        <p:txBody>
          <a:bodyPr wrap="square">
            <a:spAutoFit/>
          </a:bodyPr>
          <a:lstStyle/>
          <a:p>
            <a:pPr algn="just">
              <a:lnSpc>
                <a:spcPct val="150000"/>
              </a:lnSpc>
            </a:pPr>
            <a:r>
              <a:rPr lang="es-ES" sz="1050" dirty="0">
                <a:solidFill>
                  <a:srgbClr val="006600"/>
                </a:solidFill>
                <a:latin typeface="NewsGotT" pitchFamily="2" charset="0"/>
              </a:rPr>
              <a:t>Para facilitar el proceso de detección de necesidades…</a:t>
            </a:r>
          </a:p>
        </p:txBody>
      </p:sp>
    </p:spTree>
    <p:extLst>
      <p:ext uri="{BB962C8B-B14F-4D97-AF65-F5344CB8AC3E}">
        <p14:creationId xmlns:p14="http://schemas.microsoft.com/office/powerpoint/2010/main" val="389971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95D418B2-948B-44E6-B192-B597176EE86F}"/>
              </a:ext>
            </a:extLst>
          </p:cNvPr>
          <p:cNvSpPr txBox="1">
            <a:spLocks noChangeArrowheads="1"/>
          </p:cNvSpPr>
          <p:nvPr/>
        </p:nvSpPr>
        <p:spPr bwMode="auto">
          <a:xfrm>
            <a:off x="2627784" y="620325"/>
            <a:ext cx="4158462" cy="130664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buClr>
                <a:srgbClr val="336600"/>
              </a:buClr>
              <a:defRPr/>
            </a:pPr>
            <a:r>
              <a:rPr lang="es-ES" sz="1350" dirty="0">
                <a:solidFill>
                  <a:srgbClr val="006600"/>
                </a:solidFill>
                <a:latin typeface="NewsGotT" pitchFamily="2" charset="0"/>
              </a:rPr>
              <a:t>Existen múltiples </a:t>
            </a:r>
            <a:r>
              <a:rPr lang="es-ES" sz="1350" b="1" dirty="0">
                <a:solidFill>
                  <a:srgbClr val="006600"/>
                </a:solidFill>
                <a:latin typeface="NewsGotT" pitchFamily="2" charset="0"/>
              </a:rPr>
              <a:t>Técnicas</a:t>
            </a:r>
            <a:r>
              <a:rPr lang="es-ES" sz="1350" dirty="0">
                <a:solidFill>
                  <a:srgbClr val="006600"/>
                </a:solidFill>
                <a:latin typeface="NewsGotT" pitchFamily="2" charset="0"/>
              </a:rPr>
              <a:t> que permiten recoger información sobre necesidades formativas. Optar por </a:t>
            </a:r>
            <a:r>
              <a:rPr lang="es-ES" sz="1350" b="1" dirty="0">
                <a:solidFill>
                  <a:srgbClr val="006600"/>
                </a:solidFill>
                <a:latin typeface="NewsGotT" pitchFamily="2" charset="0"/>
              </a:rPr>
              <a:t>aquella/s que se adapte/n mejor </a:t>
            </a:r>
            <a:r>
              <a:rPr lang="es-ES" sz="1350" dirty="0">
                <a:solidFill>
                  <a:srgbClr val="006600"/>
                </a:solidFill>
                <a:latin typeface="NewsGotT" pitchFamily="2" charset="0"/>
              </a:rPr>
              <a:t>a las características y circunstancias de su Organización.</a:t>
            </a:r>
          </a:p>
        </p:txBody>
      </p:sp>
      <p:sp>
        <p:nvSpPr>
          <p:cNvPr id="3" name="Text Box 6">
            <a:extLst>
              <a:ext uri="{FF2B5EF4-FFF2-40B4-BE49-F238E27FC236}">
                <a16:creationId xmlns:a16="http://schemas.microsoft.com/office/drawing/2014/main" id="{8255F9B8-2D67-4B59-BD0B-BF2C2645DE30}"/>
              </a:ext>
            </a:extLst>
          </p:cNvPr>
          <p:cNvSpPr txBox="1">
            <a:spLocks noChangeArrowheads="1"/>
          </p:cNvSpPr>
          <p:nvPr/>
        </p:nvSpPr>
        <p:spPr bwMode="auto">
          <a:xfrm>
            <a:off x="1061611" y="2427227"/>
            <a:ext cx="4793456" cy="1929887"/>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just">
              <a:lnSpc>
                <a:spcPct val="150000"/>
              </a:lnSpc>
              <a:buClr>
                <a:srgbClr val="336600"/>
              </a:buClr>
              <a:defRPr/>
            </a:pPr>
            <a:r>
              <a:rPr lang="es-ES" sz="1350" dirty="0">
                <a:solidFill>
                  <a:srgbClr val="006600"/>
                </a:solidFill>
                <a:latin typeface="NewsGotT" pitchFamily="2" charset="0"/>
              </a:rPr>
              <a:t>Para realizar la </a:t>
            </a:r>
            <a:r>
              <a:rPr lang="es-ES" sz="1350" b="1" dirty="0">
                <a:solidFill>
                  <a:srgbClr val="006600"/>
                </a:solidFill>
                <a:latin typeface="NewsGotT" pitchFamily="2" charset="0"/>
              </a:rPr>
              <a:t>mejor elección </a:t>
            </a:r>
            <a:r>
              <a:rPr lang="es-ES" sz="1350" dirty="0">
                <a:solidFill>
                  <a:srgbClr val="006600"/>
                </a:solidFill>
                <a:latin typeface="NewsGotT" pitchFamily="2" charset="0"/>
              </a:rPr>
              <a:t>nos podemos preguntar:</a:t>
            </a:r>
          </a:p>
          <a:p>
            <a:pPr marL="257175" indent="-257175" algn="just">
              <a:lnSpc>
                <a:spcPct val="150000"/>
              </a:lnSpc>
              <a:buClr>
                <a:srgbClr val="336600"/>
              </a:buClr>
              <a:buFont typeface="Wingdings" panose="05000000000000000000" pitchFamily="2" charset="2"/>
              <a:buChar char="ü"/>
              <a:defRPr/>
            </a:pPr>
            <a:r>
              <a:rPr lang="es-ES" sz="1350" dirty="0">
                <a:solidFill>
                  <a:srgbClr val="006600"/>
                </a:solidFill>
                <a:latin typeface="NewsGotT" pitchFamily="2" charset="0"/>
              </a:rPr>
              <a:t>¿Quién tiene la información que necesito?</a:t>
            </a:r>
          </a:p>
          <a:p>
            <a:pPr marL="257175" indent="-257175" algn="just">
              <a:lnSpc>
                <a:spcPct val="150000"/>
              </a:lnSpc>
              <a:buClr>
                <a:srgbClr val="336600"/>
              </a:buClr>
              <a:buFont typeface="Wingdings" panose="05000000000000000000" pitchFamily="2" charset="2"/>
              <a:buChar char="ü"/>
              <a:defRPr/>
            </a:pPr>
            <a:r>
              <a:rPr lang="es-ES" sz="1350" dirty="0">
                <a:solidFill>
                  <a:srgbClr val="006600"/>
                </a:solidFill>
                <a:latin typeface="NewsGotT" pitchFamily="2" charset="0"/>
              </a:rPr>
              <a:t>¿Qué técnicas son las más adecuadas en mis circunstancias?</a:t>
            </a:r>
          </a:p>
          <a:p>
            <a:pPr marL="257175" indent="-257175" algn="just">
              <a:lnSpc>
                <a:spcPct val="150000"/>
              </a:lnSpc>
              <a:buClr>
                <a:srgbClr val="336600"/>
              </a:buClr>
              <a:buFont typeface="Wingdings" panose="05000000000000000000" pitchFamily="2" charset="2"/>
              <a:buChar char="ü"/>
              <a:defRPr/>
            </a:pPr>
            <a:r>
              <a:rPr lang="es-ES" sz="1350" dirty="0">
                <a:solidFill>
                  <a:srgbClr val="006600"/>
                </a:solidFill>
                <a:latin typeface="NewsGotT" pitchFamily="2" charset="0"/>
              </a:rPr>
              <a:t>¿Cuánto tiempo me puede llevar? ¿De cuanto tiempo dispongo?</a:t>
            </a:r>
          </a:p>
          <a:p>
            <a:pPr marL="257175" indent="-257175" algn="just">
              <a:lnSpc>
                <a:spcPct val="150000"/>
              </a:lnSpc>
              <a:buClr>
                <a:srgbClr val="336600"/>
              </a:buClr>
              <a:buFont typeface="Wingdings" panose="05000000000000000000" pitchFamily="2" charset="2"/>
              <a:buChar char="ü"/>
              <a:defRPr/>
            </a:pPr>
            <a:r>
              <a:rPr lang="es-ES" sz="1350" dirty="0">
                <a:solidFill>
                  <a:srgbClr val="006600"/>
                </a:solidFill>
                <a:latin typeface="NewsGotT" pitchFamily="2" charset="0"/>
              </a:rPr>
              <a:t>¿Se hacerlo? ¿Puedo hacerlo?</a:t>
            </a:r>
          </a:p>
        </p:txBody>
      </p:sp>
      <p:pic>
        <p:nvPicPr>
          <p:cNvPr id="4" name="Imagen 3">
            <a:extLst>
              <a:ext uri="{FF2B5EF4-FFF2-40B4-BE49-F238E27FC236}">
                <a16:creationId xmlns:a16="http://schemas.microsoft.com/office/drawing/2014/main" id="{D6EFFAB1-0DA8-45C4-B847-A265510580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163" y="2571750"/>
            <a:ext cx="1392551" cy="146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CuadroTexto">
            <a:extLst>
              <a:ext uri="{FF2B5EF4-FFF2-40B4-BE49-F238E27FC236}">
                <a16:creationId xmlns:a16="http://schemas.microsoft.com/office/drawing/2014/main" id="{F7AFA6AA-559B-4FC3-BDB8-173E04275A6B}"/>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Herramientas para detectar NF</a:t>
            </a:r>
          </a:p>
        </p:txBody>
      </p:sp>
      <p:pic>
        <p:nvPicPr>
          <p:cNvPr id="6" name="Imagen 5">
            <a:extLst>
              <a:ext uri="{FF2B5EF4-FFF2-40B4-BE49-F238E27FC236}">
                <a16:creationId xmlns:a16="http://schemas.microsoft.com/office/drawing/2014/main" id="{BC1AA0DB-2E36-4A07-9D51-1320BB0BFD23}"/>
              </a:ext>
            </a:extLst>
          </p:cNvPr>
          <p:cNvPicPr>
            <a:picLocks noChangeAspect="1"/>
          </p:cNvPicPr>
          <p:nvPr/>
        </p:nvPicPr>
        <p:blipFill>
          <a:blip r:embed="rId3"/>
          <a:stretch>
            <a:fillRect/>
          </a:stretch>
        </p:blipFill>
        <p:spPr>
          <a:xfrm>
            <a:off x="1007604" y="620325"/>
            <a:ext cx="1464968" cy="1464968"/>
          </a:xfrm>
          <a:prstGeom prst="rect">
            <a:avLst/>
          </a:prstGeom>
        </p:spPr>
      </p:pic>
    </p:spTree>
    <p:extLst>
      <p:ext uri="{BB962C8B-B14F-4D97-AF65-F5344CB8AC3E}">
        <p14:creationId xmlns:p14="http://schemas.microsoft.com/office/powerpoint/2010/main" val="20404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701D51-20FF-4025-AE41-B8C97D52EC92}"/>
              </a:ext>
            </a:extLst>
          </p:cNvPr>
          <p:cNvPicPr>
            <a:picLocks noChangeAspect="1"/>
          </p:cNvPicPr>
          <p:nvPr/>
        </p:nvPicPr>
        <p:blipFill rotWithShape="1">
          <a:blip r:embed="rId2" cstate="print"/>
          <a:srcRect r="27993"/>
          <a:stretch/>
        </p:blipFill>
        <p:spPr>
          <a:xfrm>
            <a:off x="1547663" y="560061"/>
            <a:ext cx="4747119" cy="4348978"/>
          </a:xfrm>
          <a:prstGeom prst="rect">
            <a:avLst/>
          </a:prstGeom>
        </p:spPr>
      </p:pic>
      <p:sp>
        <p:nvSpPr>
          <p:cNvPr id="6" name="2 CuadroTexto">
            <a:extLst>
              <a:ext uri="{FF2B5EF4-FFF2-40B4-BE49-F238E27FC236}">
                <a16:creationId xmlns:a16="http://schemas.microsoft.com/office/drawing/2014/main" id="{1052EF06-B3EE-4CF4-A987-7E15D6C2589D}"/>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5 Herramientas para detectar NF</a:t>
            </a:r>
          </a:p>
        </p:txBody>
      </p:sp>
    </p:spTree>
    <p:extLst>
      <p:ext uri="{BB962C8B-B14F-4D97-AF65-F5344CB8AC3E}">
        <p14:creationId xmlns:p14="http://schemas.microsoft.com/office/powerpoint/2010/main" val="66085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a:extLst>
              <a:ext uri="{FF2B5EF4-FFF2-40B4-BE49-F238E27FC236}">
                <a16:creationId xmlns:a16="http://schemas.microsoft.com/office/drawing/2014/main" id="{7353590F-98CB-478A-B6AF-D3640F62A7A6}"/>
              </a:ext>
            </a:extLst>
          </p:cNvPr>
          <p:cNvSpPr txBox="1"/>
          <p:nvPr/>
        </p:nvSpPr>
        <p:spPr>
          <a:xfrm>
            <a:off x="857250" y="0"/>
            <a:ext cx="6847098" cy="369332"/>
          </a:xfrm>
          <a:prstGeom prst="rect">
            <a:avLst/>
          </a:prstGeom>
          <a:solidFill>
            <a:srgbClr val="008000"/>
          </a:solidFill>
        </p:spPr>
        <p:txBody>
          <a:bodyPr wrap="square" rtlCol="0">
            <a:spAutoFit/>
          </a:bodyPr>
          <a:lstStyle/>
          <a:p>
            <a:r>
              <a:rPr lang="es-ES" sz="1800" b="1" dirty="0">
                <a:latin typeface="NewsGotT" pitchFamily="2" charset="0"/>
              </a:rPr>
              <a:t>Ficha sobre la Necesidad Formativa ANTES DE GRABAR</a:t>
            </a:r>
            <a:endParaRPr lang="es-ES" sz="1800" b="1" dirty="0">
              <a:solidFill>
                <a:schemeClr val="bg1"/>
              </a:solidFill>
              <a:latin typeface="NewsGotT"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318" y="789552"/>
            <a:ext cx="4074319" cy="409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53598" y="853340"/>
            <a:ext cx="1782198" cy="1708160"/>
          </a:xfrm>
          <a:prstGeom prst="rect">
            <a:avLst/>
          </a:prstGeom>
          <a:solidFill>
            <a:schemeClr val="bg1">
              <a:lumMod val="85000"/>
            </a:schemeClr>
          </a:solidFill>
        </p:spPr>
        <p:txBody>
          <a:bodyPr wrap="square" rtlCol="0">
            <a:spAutoFit/>
          </a:bodyPr>
          <a:lstStyle/>
          <a:p>
            <a:r>
              <a:rPr lang="es-ES" sz="1500" b="1" dirty="0">
                <a:solidFill>
                  <a:srgbClr val="006600"/>
                </a:solidFill>
              </a:rPr>
              <a:t>ANEXOS</a:t>
            </a:r>
          </a:p>
          <a:p>
            <a:r>
              <a:rPr lang="es-ES" sz="1500" b="1" dirty="0">
                <a:solidFill>
                  <a:srgbClr val="006600"/>
                </a:solidFill>
              </a:rPr>
              <a:t>De la</a:t>
            </a:r>
          </a:p>
          <a:p>
            <a:r>
              <a:rPr lang="es-ES" sz="1500" b="1" dirty="0">
                <a:solidFill>
                  <a:srgbClr val="006600"/>
                </a:solidFill>
              </a:rPr>
              <a:t>Guía de Herramientas para Identificación y Análisis de NNFF</a:t>
            </a:r>
          </a:p>
        </p:txBody>
      </p:sp>
      <p:cxnSp>
        <p:nvCxnSpPr>
          <p:cNvPr id="7" name="6 Conector recto de flecha"/>
          <p:cNvCxnSpPr>
            <a:stCxn id="6" idx="3"/>
          </p:cNvCxnSpPr>
          <p:nvPr/>
        </p:nvCxnSpPr>
        <p:spPr bwMode="auto">
          <a:xfrm>
            <a:off x="2735796" y="1707420"/>
            <a:ext cx="270030" cy="3116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6262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880233D-0DD6-468F-A03E-3A0A4B27A71E}"/>
              </a:ext>
            </a:extLst>
          </p:cNvPr>
          <p:cNvPicPr>
            <a:picLocks noChangeAspect="1"/>
          </p:cNvPicPr>
          <p:nvPr/>
        </p:nvPicPr>
        <p:blipFill>
          <a:blip r:embed="rId2"/>
          <a:stretch>
            <a:fillRect/>
          </a:stretch>
        </p:blipFill>
        <p:spPr>
          <a:xfrm>
            <a:off x="857250" y="575042"/>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16</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LISTADO PREVISIÓN AAFF</a:t>
            </a:r>
          </a:p>
        </p:txBody>
      </p:sp>
      <p:sp>
        <p:nvSpPr>
          <p:cNvPr id="6" name="Oval 5">
            <a:extLst>
              <a:ext uri="{FF2B5EF4-FFF2-40B4-BE49-F238E27FC236}">
                <a16:creationId xmlns:a16="http://schemas.microsoft.com/office/drawing/2014/main" id="{809D29BB-DDD8-DEBD-6251-2CCA10E9EC35}"/>
              </a:ext>
            </a:extLst>
          </p:cNvPr>
          <p:cNvSpPr/>
          <p:nvPr/>
        </p:nvSpPr>
        <p:spPr bwMode="auto">
          <a:xfrm>
            <a:off x="1547664" y="2085696"/>
            <a:ext cx="648072"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987289" y="2528588"/>
            <a:ext cx="1512168" cy="324036"/>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2 CuadroTexto">
            <a:extLst>
              <a:ext uri="{FF2B5EF4-FFF2-40B4-BE49-F238E27FC236}">
                <a16:creationId xmlns:a16="http://schemas.microsoft.com/office/drawing/2014/main" id="{88672A5F-1463-46F7-98C8-3C7F334E44A2}"/>
              </a:ext>
            </a:extLst>
          </p:cNvPr>
          <p:cNvSpPr txBox="1"/>
          <p:nvPr/>
        </p:nvSpPr>
        <p:spPr>
          <a:xfrm>
            <a:off x="4361709" y="2394454"/>
            <a:ext cx="3072610" cy="1384995"/>
          </a:xfrm>
          <a:prstGeom prst="rect">
            <a:avLst/>
          </a:prstGeom>
          <a:solidFill>
            <a:schemeClr val="bg1">
              <a:lumMod val="85000"/>
            </a:schemeClr>
          </a:solidFill>
        </p:spPr>
        <p:txBody>
          <a:bodyPr wrap="square" rtlCol="0">
            <a:spAutoFit/>
          </a:bodyPr>
          <a:lstStyle/>
          <a:p>
            <a:pPr algn="ctr"/>
            <a:r>
              <a:rPr lang="es-ES" sz="2100" b="1" dirty="0">
                <a:solidFill>
                  <a:srgbClr val="006600"/>
                </a:solidFill>
              </a:rPr>
              <a:t>LISTADO PREVISIÓN ACCIÓN FORMATIVAS GENERALES Y  HORIZONTALES 2025</a:t>
            </a:r>
          </a:p>
        </p:txBody>
      </p:sp>
      <p:sp>
        <p:nvSpPr>
          <p:cNvPr id="10" name="Flecha: a la derecha 9">
            <a:extLst>
              <a:ext uri="{FF2B5EF4-FFF2-40B4-BE49-F238E27FC236}">
                <a16:creationId xmlns:a16="http://schemas.microsoft.com/office/drawing/2014/main" id="{3653FAA7-8466-4E46-BB19-FA0A751F7396}"/>
              </a:ext>
            </a:extLst>
          </p:cNvPr>
          <p:cNvSpPr/>
          <p:nvPr/>
        </p:nvSpPr>
        <p:spPr bwMode="auto">
          <a:xfrm>
            <a:off x="3583588" y="2567777"/>
            <a:ext cx="68364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1" name="Imagen 10">
            <a:extLst>
              <a:ext uri="{FF2B5EF4-FFF2-40B4-BE49-F238E27FC236}">
                <a16:creationId xmlns:a16="http://schemas.microsoft.com/office/drawing/2014/main" id="{07227A2E-0826-4EA0-81CA-9F00EF4C5F2B}"/>
              </a:ext>
            </a:extLst>
          </p:cNvPr>
          <p:cNvPicPr>
            <a:picLocks noChangeAspect="1"/>
          </p:cNvPicPr>
          <p:nvPr/>
        </p:nvPicPr>
        <p:blipFill>
          <a:blip r:embed="rId3"/>
          <a:stretch>
            <a:fillRect/>
          </a:stretch>
        </p:blipFill>
        <p:spPr>
          <a:xfrm>
            <a:off x="4624011" y="3985159"/>
            <a:ext cx="310292" cy="380603"/>
          </a:xfrm>
          <a:prstGeom prst="rect">
            <a:avLst/>
          </a:prstGeom>
        </p:spPr>
      </p:pic>
      <p:pic>
        <p:nvPicPr>
          <p:cNvPr id="12" name="Picture 2">
            <a:extLst>
              <a:ext uri="{FF2B5EF4-FFF2-40B4-BE49-F238E27FC236}">
                <a16:creationId xmlns:a16="http://schemas.microsoft.com/office/drawing/2014/main" id="{46F8A9F3-ED02-416E-BA31-DD6220FD6D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4411" y="3843419"/>
            <a:ext cx="1699972" cy="1078926"/>
          </a:xfrm>
          <a:prstGeom prst="rect">
            <a:avLst/>
          </a:prstGeom>
          <a:noFill/>
          <a:ln w="9525">
            <a:solidFill>
              <a:srgbClr val="3366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150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50" y="0"/>
            <a:ext cx="7429500" cy="415498"/>
          </a:xfrm>
          <a:prstGeom prst="rect">
            <a:avLst/>
          </a:prstGeom>
          <a:solidFill>
            <a:srgbClr val="008000"/>
          </a:solidFill>
        </p:spPr>
        <p:txBody>
          <a:bodyPr wrap="square" rtlCol="0">
            <a:spAutoFit/>
          </a:bodyPr>
          <a:lstStyle/>
          <a:p>
            <a:r>
              <a:rPr lang="es-ES" sz="2100" b="1" dirty="0">
                <a:solidFill>
                  <a:schemeClr val="bg1"/>
                </a:solidFill>
                <a:latin typeface="NewsGotT" pitchFamily="2" charset="0"/>
              </a:rPr>
              <a:t>Consulta el Listado de Previsión de Acciones Formativas 2026</a:t>
            </a:r>
          </a:p>
        </p:txBody>
      </p:sp>
      <p:sp>
        <p:nvSpPr>
          <p:cNvPr id="4" name="3 Rectángulo"/>
          <p:cNvSpPr/>
          <p:nvPr/>
        </p:nvSpPr>
        <p:spPr>
          <a:xfrm>
            <a:off x="1101203" y="435712"/>
            <a:ext cx="5955073" cy="2340449"/>
          </a:xfrm>
          <a:prstGeom prst="rect">
            <a:avLst/>
          </a:prstGeom>
        </p:spPr>
        <p:txBody>
          <a:bodyPr wrap="square">
            <a:spAutoFit/>
          </a:bodyPr>
          <a:lstStyle/>
          <a:p>
            <a:pPr algn="just">
              <a:lnSpc>
                <a:spcPct val="150000"/>
              </a:lnSpc>
            </a:pPr>
            <a:r>
              <a:rPr lang="es-ES" sz="1200" b="1" i="1" dirty="0">
                <a:solidFill>
                  <a:srgbClr val="FF0000"/>
                </a:solidFill>
                <a:latin typeface="Calibri" panose="020F0502020204030204" pitchFamily="34" charset="0"/>
              </a:rPr>
              <a:t>IMPORTANTE</a:t>
            </a:r>
            <a:r>
              <a:rPr lang="es-ES" sz="1200" i="1" dirty="0">
                <a:solidFill>
                  <a:schemeClr val="tx1"/>
                </a:solidFill>
                <a:latin typeface="Calibri" panose="020F0502020204030204" pitchFamily="34" charset="0"/>
              </a:rPr>
              <a:t>: </a:t>
            </a:r>
            <a:r>
              <a:rPr lang="es-ES" sz="1200" i="1" dirty="0">
                <a:solidFill>
                  <a:srgbClr val="006600"/>
                </a:solidFill>
                <a:latin typeface="Calibri" panose="020F0502020204030204" pitchFamily="34" charset="0"/>
              </a:rPr>
              <a:t> </a:t>
            </a:r>
            <a:r>
              <a:rPr lang="es-ES" sz="1200" i="1" u="sng" dirty="0">
                <a:solidFill>
                  <a:srgbClr val="FF0000"/>
                </a:solidFill>
                <a:latin typeface="Calibri" panose="020F0502020204030204" pitchFamily="34" charset="0"/>
              </a:rPr>
              <a:t>Antes de grabar</a:t>
            </a:r>
            <a:r>
              <a:rPr lang="es-ES" sz="1200" i="1" dirty="0">
                <a:solidFill>
                  <a:srgbClr val="FF0000"/>
                </a:solidFill>
                <a:latin typeface="Calibri" panose="020F0502020204030204" pitchFamily="34" charset="0"/>
              </a:rPr>
              <a:t> </a:t>
            </a:r>
            <a:r>
              <a:rPr lang="es-ES" sz="1200" i="1" dirty="0">
                <a:solidFill>
                  <a:srgbClr val="006600"/>
                </a:solidFill>
                <a:latin typeface="Calibri" panose="020F0502020204030204" pitchFamily="34" charset="0"/>
              </a:rPr>
              <a:t>en el Aplicativo una Necesidad Formativa de tipo </a:t>
            </a:r>
            <a:r>
              <a:rPr lang="es-ES" sz="1200" i="1" u="sng" dirty="0">
                <a:solidFill>
                  <a:srgbClr val="006600"/>
                </a:solidFill>
                <a:latin typeface="Calibri" panose="020F0502020204030204" pitchFamily="34" charset="0"/>
              </a:rPr>
              <a:t>HORIZONTAL</a:t>
            </a:r>
            <a:r>
              <a:rPr lang="es-ES" sz="1200" i="1" dirty="0">
                <a:solidFill>
                  <a:srgbClr val="006600"/>
                </a:solidFill>
                <a:latin typeface="Calibri" panose="020F0502020204030204" pitchFamily="34" charset="0"/>
              </a:rPr>
              <a:t> </a:t>
            </a:r>
            <a:r>
              <a:rPr lang="es-ES" sz="1200" b="1" i="1" u="sng" dirty="0">
                <a:solidFill>
                  <a:srgbClr val="006600"/>
                </a:solidFill>
                <a:latin typeface="Calibri" panose="020F0502020204030204" pitchFamily="34" charset="0"/>
              </a:rPr>
              <a:t>CHEQUEA</a:t>
            </a:r>
            <a:r>
              <a:rPr lang="es-ES" sz="1200" b="1" i="1" dirty="0">
                <a:solidFill>
                  <a:srgbClr val="006600"/>
                </a:solidFill>
                <a:latin typeface="Calibri" panose="020F0502020204030204" pitchFamily="34" charset="0"/>
              </a:rPr>
              <a:t>  </a:t>
            </a:r>
            <a:r>
              <a:rPr lang="es-ES" sz="1200" i="1" dirty="0">
                <a:solidFill>
                  <a:srgbClr val="006600"/>
                </a:solidFill>
                <a:latin typeface="Calibri" panose="020F0502020204030204" pitchFamily="34" charset="0"/>
              </a:rPr>
              <a:t>el </a:t>
            </a:r>
            <a:r>
              <a:rPr lang="es-ES" sz="1200" b="1" i="1" dirty="0">
                <a:solidFill>
                  <a:srgbClr val="006600"/>
                </a:solidFill>
                <a:latin typeface="Calibri" panose="020F0502020204030204" pitchFamily="34" charset="0"/>
              </a:rPr>
              <a:t>“</a:t>
            </a:r>
            <a:r>
              <a:rPr lang="es-ES" sz="1200" b="1" i="1" u="sng" dirty="0">
                <a:solidFill>
                  <a:srgbClr val="006600"/>
                </a:solidFill>
                <a:latin typeface="Calibri" panose="020F0502020204030204" pitchFamily="34" charset="0"/>
              </a:rPr>
              <a:t>LISTADO de ACTIVIDADES FORMATIVAS PROPUESTAS 2026</a:t>
            </a:r>
            <a:r>
              <a:rPr lang="es-ES" sz="1200" b="1" i="1" dirty="0">
                <a:solidFill>
                  <a:srgbClr val="006600"/>
                </a:solidFill>
                <a:latin typeface="Calibri" panose="020F0502020204030204" pitchFamily="34" charset="0"/>
              </a:rPr>
              <a:t>”. </a:t>
            </a:r>
          </a:p>
          <a:p>
            <a:pPr algn="just">
              <a:lnSpc>
                <a:spcPct val="150000"/>
              </a:lnSpc>
            </a:pPr>
            <a:endParaRPr lang="es-ES" sz="675" b="1" i="1" dirty="0">
              <a:solidFill>
                <a:srgbClr val="006600"/>
              </a:solidFill>
              <a:latin typeface="Calibri" panose="020F0502020204030204" pitchFamily="34" charset="0"/>
            </a:endParaRPr>
          </a:p>
          <a:p>
            <a:pPr algn="just">
              <a:lnSpc>
                <a:spcPct val="150000"/>
              </a:lnSpc>
            </a:pPr>
            <a:r>
              <a:rPr lang="es-ES" sz="1200" i="1" dirty="0">
                <a:solidFill>
                  <a:srgbClr val="006600"/>
                </a:solidFill>
                <a:latin typeface="Calibri" panose="020F0502020204030204" pitchFamily="34" charset="0"/>
              </a:rPr>
              <a:t>En este documento el IAAP relaciona </a:t>
            </a:r>
            <a:r>
              <a:rPr lang="es-ES" sz="1200" i="1" u="sng" dirty="0">
                <a:solidFill>
                  <a:srgbClr val="006600"/>
                </a:solidFill>
                <a:latin typeface="Calibri" panose="020F0502020204030204" pitchFamily="34" charset="0"/>
              </a:rPr>
              <a:t>Actividades Formativas de carácter </a:t>
            </a:r>
            <a:r>
              <a:rPr lang="es-ES" sz="1200" b="1" i="1" u="sng" dirty="0">
                <a:solidFill>
                  <a:srgbClr val="006600"/>
                </a:solidFill>
                <a:latin typeface="Calibri" panose="020F0502020204030204" pitchFamily="34" charset="0"/>
              </a:rPr>
              <a:t>Horizontal</a:t>
            </a:r>
            <a:r>
              <a:rPr lang="es-ES" sz="1200" i="1" u="sng" dirty="0">
                <a:solidFill>
                  <a:srgbClr val="006600"/>
                </a:solidFill>
                <a:latin typeface="Calibri" panose="020F0502020204030204" pitchFamily="34" charset="0"/>
              </a:rPr>
              <a:t> </a:t>
            </a:r>
            <a:r>
              <a:rPr lang="es-ES" sz="1200" i="1" dirty="0">
                <a:solidFill>
                  <a:srgbClr val="006600"/>
                </a:solidFill>
                <a:latin typeface="Calibri" panose="020F0502020204030204" pitchFamily="34" charset="0"/>
              </a:rPr>
              <a:t>que posiblemente se incluirán en al </a:t>
            </a:r>
            <a:r>
              <a:rPr lang="es-ES" sz="1200" i="1" u="sng" dirty="0">
                <a:solidFill>
                  <a:srgbClr val="006600"/>
                </a:solidFill>
                <a:latin typeface="Calibri" panose="020F0502020204030204" pitchFamily="34" charset="0"/>
              </a:rPr>
              <a:t>Plan de Formación 2026</a:t>
            </a:r>
            <a:r>
              <a:rPr lang="es-ES" sz="1200" i="1" dirty="0">
                <a:solidFill>
                  <a:srgbClr val="006600"/>
                </a:solidFill>
                <a:latin typeface="Calibri" panose="020F0502020204030204" pitchFamily="34" charset="0"/>
              </a:rPr>
              <a:t>.</a:t>
            </a:r>
          </a:p>
          <a:p>
            <a:pPr algn="just">
              <a:lnSpc>
                <a:spcPct val="150000"/>
              </a:lnSpc>
            </a:pPr>
            <a:endParaRPr lang="es-ES" sz="788" i="1" dirty="0">
              <a:solidFill>
                <a:srgbClr val="006600"/>
              </a:solidFill>
              <a:latin typeface="Calibri" panose="020F0502020204030204" pitchFamily="34" charset="0"/>
            </a:endParaRPr>
          </a:p>
          <a:p>
            <a:pPr algn="just">
              <a:lnSpc>
                <a:spcPct val="150000"/>
              </a:lnSpc>
            </a:pPr>
            <a:r>
              <a:rPr lang="es-ES" sz="1200" i="1" dirty="0">
                <a:solidFill>
                  <a:srgbClr val="006600"/>
                </a:solidFill>
                <a:latin typeface="Calibri" panose="020F0502020204030204" pitchFamily="34" charset="0"/>
              </a:rPr>
              <a:t>En el </a:t>
            </a:r>
            <a:r>
              <a:rPr lang="es-ES" sz="1200" b="1" i="1" dirty="0">
                <a:solidFill>
                  <a:srgbClr val="006600"/>
                </a:solidFill>
                <a:latin typeface="Calibri" panose="020F0502020204030204" pitchFamily="34" charset="0"/>
              </a:rPr>
              <a:t>caso </a:t>
            </a:r>
            <a:r>
              <a:rPr lang="es-ES" sz="1200" i="1" dirty="0">
                <a:solidFill>
                  <a:srgbClr val="006600"/>
                </a:solidFill>
                <a:latin typeface="Calibri" panose="020F0502020204030204" pitchFamily="34" charset="0"/>
              </a:rPr>
              <a:t>de que la Necesidad Formativa identificada </a:t>
            </a:r>
            <a:r>
              <a:rPr lang="es-ES" sz="1200" b="1" i="1" dirty="0">
                <a:solidFill>
                  <a:srgbClr val="006600"/>
                </a:solidFill>
                <a:latin typeface="Calibri" panose="020F0502020204030204" pitchFamily="34" charset="0"/>
              </a:rPr>
              <a:t>ya tenga prevista </a:t>
            </a:r>
            <a:r>
              <a:rPr lang="es-ES" sz="1200" i="1" dirty="0">
                <a:solidFill>
                  <a:srgbClr val="006600"/>
                </a:solidFill>
                <a:latin typeface="Calibri" panose="020F0502020204030204" pitchFamily="34" charset="0"/>
              </a:rPr>
              <a:t>la realización una acción formativa para darle respuesta </a:t>
            </a:r>
            <a:r>
              <a:rPr lang="es-ES" sz="1200" b="1" i="1" u="sng" dirty="0">
                <a:solidFill>
                  <a:srgbClr val="006600"/>
                </a:solidFill>
                <a:latin typeface="Calibri" panose="020F0502020204030204" pitchFamily="34" charset="0"/>
              </a:rPr>
              <a:t>no es necesario que se grabe </a:t>
            </a:r>
            <a:r>
              <a:rPr lang="es-ES" sz="1200" i="1" dirty="0">
                <a:solidFill>
                  <a:srgbClr val="006600"/>
                </a:solidFill>
                <a:latin typeface="Calibri" panose="020F0502020204030204" pitchFamily="34" charset="0"/>
              </a:rPr>
              <a:t>en el aplicativo ANFOR@, evitando la duplicación del trabajo.</a:t>
            </a:r>
          </a:p>
        </p:txBody>
      </p:sp>
      <p:grpSp>
        <p:nvGrpSpPr>
          <p:cNvPr id="9" name="8 Grupo"/>
          <p:cNvGrpSpPr/>
          <p:nvPr/>
        </p:nvGrpSpPr>
        <p:grpSpPr>
          <a:xfrm>
            <a:off x="1101202" y="1059582"/>
            <a:ext cx="6201569" cy="3519547"/>
            <a:chOff x="609600" y="2029811"/>
            <a:chExt cx="7488918" cy="455957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88258"/>
              <a:ext cx="3526518" cy="2401130"/>
            </a:xfrm>
            <a:prstGeom prst="rect">
              <a:avLst/>
            </a:prstGeom>
            <a:noFill/>
            <a:ln w="9525">
              <a:solidFill>
                <a:srgbClr val="3366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88258"/>
              <a:ext cx="3480237" cy="2401130"/>
            </a:xfrm>
            <a:prstGeom prst="rect">
              <a:avLst/>
            </a:prstGeom>
            <a:noFill/>
            <a:ln w="9525">
              <a:solidFill>
                <a:srgbClr val="336600"/>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6 Conector recto de flecha"/>
            <p:cNvCxnSpPr>
              <a:cxnSpLocks/>
            </p:cNvCxnSpPr>
            <p:nvPr/>
          </p:nvCxnSpPr>
          <p:spPr>
            <a:xfrm>
              <a:off x="2779160" y="2029811"/>
              <a:ext cx="634113" cy="1979025"/>
            </a:xfrm>
            <a:prstGeom prst="straightConnector1">
              <a:avLst/>
            </a:prstGeom>
            <a:ln>
              <a:solidFill>
                <a:srgbClr val="007A37"/>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33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67545" y="735546"/>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18</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Tutorial Grabación NNFF</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655676" y="2881973"/>
            <a:ext cx="1566174" cy="271931"/>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437874" y="2895613"/>
            <a:ext cx="868390"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1" name="Imagen 10">
            <a:extLst>
              <a:ext uri="{FF2B5EF4-FFF2-40B4-BE49-F238E27FC236}">
                <a16:creationId xmlns:a16="http://schemas.microsoft.com/office/drawing/2014/main" id="{B561D952-0982-4237-9602-0A9DBABCF89C}"/>
              </a:ext>
            </a:extLst>
          </p:cNvPr>
          <p:cNvPicPr>
            <a:picLocks noChangeAspect="1"/>
          </p:cNvPicPr>
          <p:nvPr/>
        </p:nvPicPr>
        <p:blipFill>
          <a:blip r:embed="rId3"/>
          <a:stretch>
            <a:fillRect/>
          </a:stretch>
        </p:blipFill>
        <p:spPr>
          <a:xfrm>
            <a:off x="4306264" y="2376264"/>
            <a:ext cx="2690617" cy="2031690"/>
          </a:xfrm>
          <a:prstGeom prst="rect">
            <a:avLst/>
          </a:prstGeom>
        </p:spPr>
      </p:pic>
      <p:pic>
        <p:nvPicPr>
          <p:cNvPr id="12" name="Imagen 11">
            <a:extLst>
              <a:ext uri="{FF2B5EF4-FFF2-40B4-BE49-F238E27FC236}">
                <a16:creationId xmlns:a16="http://schemas.microsoft.com/office/drawing/2014/main" id="{32516652-3AA0-4F95-A797-60AFD8649B3D}"/>
              </a:ext>
            </a:extLst>
          </p:cNvPr>
          <p:cNvPicPr>
            <a:picLocks noChangeAspect="1"/>
          </p:cNvPicPr>
          <p:nvPr/>
        </p:nvPicPr>
        <p:blipFill>
          <a:blip r:embed="rId4"/>
          <a:stretch>
            <a:fillRect/>
          </a:stretch>
        </p:blipFill>
        <p:spPr>
          <a:xfrm>
            <a:off x="3995972" y="3759883"/>
            <a:ext cx="310292" cy="380603"/>
          </a:xfrm>
          <a:prstGeom prst="rect">
            <a:avLst/>
          </a:prstGeom>
        </p:spPr>
      </p:pic>
    </p:spTree>
    <p:extLst>
      <p:ext uri="{BB962C8B-B14F-4D97-AF65-F5344CB8AC3E}">
        <p14:creationId xmlns:p14="http://schemas.microsoft.com/office/powerpoint/2010/main" val="196381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67545" y="735546"/>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19</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a:t>
            </a:r>
            <a:r>
              <a:rPr lang="es-ES" sz="1800" b="1" dirty="0">
                <a:latin typeface="NewsGotT" pitchFamily="2" charset="0"/>
              </a:rPr>
              <a:t>Píldora Formativa </a:t>
            </a:r>
            <a:r>
              <a:rPr lang="es-ES" sz="1800" b="1" dirty="0">
                <a:solidFill>
                  <a:schemeClr val="bg1"/>
                </a:solidFill>
                <a:latin typeface="NewsGotT" pitchFamily="2" charset="0"/>
              </a:rPr>
              <a:t>Grabación NNFF</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007604" y="3057804"/>
            <a:ext cx="2160240" cy="271931"/>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385933" y="3193769"/>
            <a:ext cx="39435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3" name="Picture 8">
            <a:extLst>
              <a:ext uri="{FF2B5EF4-FFF2-40B4-BE49-F238E27FC236}">
                <a16:creationId xmlns:a16="http://schemas.microsoft.com/office/drawing/2014/main" id="{66781AF2-6746-466C-BFE0-8126C8F6D35B}"/>
              </a:ext>
            </a:extLst>
          </p:cNvPr>
          <p:cNvPicPr>
            <a:picLocks noChangeAspect="1"/>
          </p:cNvPicPr>
          <p:nvPr/>
        </p:nvPicPr>
        <p:blipFill>
          <a:blip r:embed="rId3"/>
          <a:stretch>
            <a:fillRect/>
          </a:stretch>
        </p:blipFill>
        <p:spPr>
          <a:xfrm>
            <a:off x="3996940" y="3203976"/>
            <a:ext cx="2032042" cy="1270026"/>
          </a:xfrm>
          <a:prstGeom prst="rect">
            <a:avLst/>
          </a:prstGeom>
          <a:effectLst>
            <a:outerShdw blurRad="533400" dir="7440000" algn="ctr" rotWithShape="0">
              <a:srgbClr val="000000"/>
            </a:outerShdw>
          </a:effectLst>
        </p:spPr>
      </p:pic>
      <p:pic>
        <p:nvPicPr>
          <p:cNvPr id="1026" name="Picture 2" descr="Consejos sobre el Límite de Tamaño de Archivo de Vimeo y el Mejor Formato  de Vídeo de Vimeo">
            <a:extLst>
              <a:ext uri="{FF2B5EF4-FFF2-40B4-BE49-F238E27FC236}">
                <a16:creationId xmlns:a16="http://schemas.microsoft.com/office/drawing/2014/main" id="{2A353531-6F67-435E-8870-495F0D4A3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115" y="3203976"/>
            <a:ext cx="885950" cy="501900"/>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a:extLst>
              <a:ext uri="{FF2B5EF4-FFF2-40B4-BE49-F238E27FC236}">
                <a16:creationId xmlns:a16="http://schemas.microsoft.com/office/drawing/2014/main" id="{42FD5830-0570-49B3-BC98-03DCCBD40D84}"/>
              </a:ext>
            </a:extLst>
          </p:cNvPr>
          <p:cNvSpPr txBox="1"/>
          <p:nvPr/>
        </p:nvSpPr>
        <p:spPr>
          <a:xfrm>
            <a:off x="3971131" y="2342844"/>
            <a:ext cx="3199934" cy="715581"/>
          </a:xfrm>
          <a:prstGeom prst="rect">
            <a:avLst/>
          </a:prstGeom>
          <a:solidFill>
            <a:schemeClr val="bg1">
              <a:lumMod val="85000"/>
            </a:schemeClr>
          </a:solidFill>
        </p:spPr>
        <p:txBody>
          <a:bodyPr wrap="square" rtlCol="0">
            <a:spAutoFit/>
          </a:bodyPr>
          <a:lstStyle/>
          <a:p>
            <a:pPr algn="ctr"/>
            <a:r>
              <a:rPr lang="es-ES" sz="1350" b="1" dirty="0">
                <a:solidFill>
                  <a:srgbClr val="006600"/>
                </a:solidFill>
              </a:rPr>
              <a:t>Píldora Formativa Grabación de Necesidades Formativas (NF) en ANFOR@.</a:t>
            </a:r>
          </a:p>
        </p:txBody>
      </p:sp>
    </p:spTree>
    <p:extLst>
      <p:ext uri="{BB962C8B-B14F-4D97-AF65-F5344CB8AC3E}">
        <p14:creationId xmlns:p14="http://schemas.microsoft.com/office/powerpoint/2010/main" val="376251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656" y="634934"/>
            <a:ext cx="2950200"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¿Qué es ÁNFORA?</a:t>
            </a:r>
            <a:endParaRPr lang="es-ES" sz="1800" dirty="0">
              <a:latin typeface="Source Sans Pro"/>
              <a:ea typeface="Source Sans Pro"/>
              <a:cs typeface="Source Sans Pro"/>
              <a:sym typeface="Source Sans Pro"/>
            </a:endParaRPr>
          </a:p>
        </p:txBody>
      </p:sp>
      <p:sp>
        <p:nvSpPr>
          <p:cNvPr id="132" name="Google Shape;132;p30"/>
          <p:cNvSpPr txBox="1"/>
          <p:nvPr/>
        </p:nvSpPr>
        <p:spPr>
          <a:xfrm flipH="1">
            <a:off x="635485" y="1144050"/>
            <a:ext cx="3730963" cy="3010671"/>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sz="1600" b="1" dirty="0">
                <a:solidFill>
                  <a:schemeClr val="tx1"/>
                </a:solidFill>
                <a:latin typeface="Source Sans Pro Light"/>
                <a:ea typeface="Source Sans Pro Light"/>
                <a:cs typeface="Source Sans Pro Light"/>
                <a:sym typeface="Source Sans Pro Light"/>
              </a:rPr>
              <a:t>Sistema</a:t>
            </a:r>
            <a:r>
              <a:rPr lang="es-ES" sz="1600" dirty="0">
                <a:solidFill>
                  <a:schemeClr val="tx1"/>
                </a:solidFill>
                <a:latin typeface="Source Sans Pro Light"/>
                <a:ea typeface="Source Sans Pro Light"/>
                <a:cs typeface="Source Sans Pro Light"/>
                <a:sym typeface="Source Sans Pro Light"/>
              </a:rPr>
              <a:t> </a:t>
            </a:r>
            <a:r>
              <a:rPr lang="es-ES" sz="1600" b="1" dirty="0">
                <a:solidFill>
                  <a:schemeClr val="tx1"/>
                </a:solidFill>
                <a:latin typeface="Source Sans Pro Light"/>
                <a:ea typeface="Source Sans Pro Light"/>
                <a:cs typeface="Source Sans Pro Light"/>
                <a:sym typeface="Source Sans Pro Light"/>
              </a:rPr>
              <a:t>PARTICIPATIVO</a:t>
            </a:r>
            <a:r>
              <a:rPr lang="es-ES" sz="1600" dirty="0">
                <a:solidFill>
                  <a:schemeClr val="tx1"/>
                </a:solidFill>
                <a:latin typeface="Source Sans Pro Light"/>
                <a:ea typeface="Source Sans Pro Light"/>
                <a:cs typeface="Source Sans Pro Light"/>
                <a:sym typeface="Source Sans Pro Light"/>
              </a:rPr>
              <a:t> para la elaboración del Plan de Formación del IAAP mediante la Información de las necesidades formativas identificadas por las distintas unidades de la Organización, que permite diseñar Acciones Formativas que ofrezcan respuesta a éstas, siguiendo un </a:t>
            </a:r>
            <a:r>
              <a:rPr lang="es-ES" sz="1600" b="1" dirty="0">
                <a:solidFill>
                  <a:schemeClr val="tx1"/>
                </a:solidFill>
                <a:latin typeface="Source Sans Pro Light"/>
                <a:ea typeface="Source Sans Pro Light"/>
                <a:cs typeface="Source Sans Pro Light"/>
                <a:sym typeface="Source Sans Pro Light"/>
              </a:rPr>
              <a:t>proceso estructurado en 3 Fases </a:t>
            </a:r>
            <a:r>
              <a:rPr lang="es-ES" dirty="0">
                <a:solidFill>
                  <a:schemeClr val="tx1"/>
                </a:solidFill>
                <a:latin typeface="Source Sans Pro Light"/>
                <a:ea typeface="Source Sans Pro Light"/>
                <a:cs typeface="Source Sans Pro Light"/>
                <a:sym typeface="Source Sans Pro Light"/>
              </a:rPr>
              <a:t>(Necesidad Formativa, Respuesta Formativa y Propuesta de Acción Formativa) </a:t>
            </a:r>
            <a:r>
              <a:rPr lang="es-ES" sz="1600" b="1" dirty="0">
                <a:solidFill>
                  <a:schemeClr val="tx1"/>
                </a:solidFill>
                <a:latin typeface="Source Sans Pro Light"/>
                <a:ea typeface="Source Sans Pro Light"/>
                <a:cs typeface="Source Sans Pro Light"/>
                <a:sym typeface="Source Sans Pro Light"/>
              </a:rPr>
              <a:t>soportado en un aplicativo Web </a:t>
            </a:r>
            <a:r>
              <a:rPr lang="es-ES" sz="1600" dirty="0">
                <a:solidFill>
                  <a:schemeClr val="tx1"/>
                </a:solidFill>
                <a:latin typeface="Source Sans Pro Light"/>
                <a:ea typeface="Source Sans Pro Light"/>
                <a:cs typeface="Source Sans Pro Light"/>
                <a:sym typeface="Source Sans Pro Light"/>
              </a:rPr>
              <a:t>y apoyado en la </a:t>
            </a:r>
            <a:r>
              <a:rPr lang="es-ES" sz="1600" b="1" dirty="0">
                <a:solidFill>
                  <a:schemeClr val="tx1"/>
                </a:solidFill>
                <a:latin typeface="Source Sans Pro Light"/>
                <a:ea typeface="Source Sans Pro Light"/>
                <a:cs typeface="Source Sans Pro Light"/>
                <a:sym typeface="Source Sans Pro Light"/>
              </a:rPr>
              <a:t>trabajo compartido y la comunicación</a:t>
            </a:r>
            <a:r>
              <a:rPr lang="es-ES" sz="1600" dirty="0">
                <a:solidFill>
                  <a:schemeClr val="tx1"/>
                </a:solidFill>
                <a:latin typeface="Source Sans Pro Light"/>
                <a:ea typeface="Source Sans Pro Light"/>
                <a:cs typeface="Source Sans Pro Light"/>
                <a:sym typeface="Source Sans Pro Light"/>
              </a:rPr>
              <a:t> entre todos los agentes intervinientes.</a:t>
            </a: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2</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a:solidFill>
                  <a:schemeClr val="accent1"/>
                </a:solidFill>
                <a:latin typeface="Source Sans Pro Light"/>
                <a:ea typeface="Source Sans Pro Light"/>
                <a:cs typeface="Source Sans Pro Light"/>
                <a:sym typeface="Source Sans Pro Light"/>
              </a:rPr>
              <a:t>¿Qué es Ánfora?</a:t>
            </a:r>
            <a:endParaRPr lang="es-ES" sz="800" u="sng">
              <a:solidFill>
                <a:schemeClr val="accent1"/>
              </a:solidFill>
              <a:latin typeface="Source Sans Pro Light"/>
              <a:ea typeface="Source Sans Pro Light"/>
              <a:cs typeface="Source Sans Pro Light"/>
              <a:sym typeface="Source Sans Pro Light"/>
            </a:endParaRPr>
          </a:p>
        </p:txBody>
      </p:sp>
      <p:pic>
        <p:nvPicPr>
          <p:cNvPr id="11" name="Picture 5">
            <a:extLst>
              <a:ext uri="{FF2B5EF4-FFF2-40B4-BE49-F238E27FC236}">
                <a16:creationId xmlns:a16="http://schemas.microsoft.com/office/drawing/2014/main" id="{D7609C9B-1DDD-4FF0-AE56-C6CCCF7EF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49"/>
          <a:stretch/>
        </p:blipFill>
        <p:spPr bwMode="auto">
          <a:xfrm>
            <a:off x="4572000" y="3044160"/>
            <a:ext cx="2767262" cy="178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BPM (Business Process Management)">
            <a:extLst>
              <a:ext uri="{FF2B5EF4-FFF2-40B4-BE49-F238E27FC236}">
                <a16:creationId xmlns:a16="http://schemas.microsoft.com/office/drawing/2014/main" id="{A604470F-6FA1-465B-99DB-597010D90C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30"/>
          <a:stretch/>
        </p:blipFill>
        <p:spPr bwMode="auto">
          <a:xfrm>
            <a:off x="4415488" y="734379"/>
            <a:ext cx="3940748" cy="1887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5FD5F5C-73DA-45BD-837C-54CECB731B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212" t="13466" r="1841" b="73109"/>
          <a:stretch/>
        </p:blipFill>
        <p:spPr bwMode="auto">
          <a:xfrm>
            <a:off x="7043185" y="2649386"/>
            <a:ext cx="1082651" cy="82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5 CuadroTexto">
            <a:extLst>
              <a:ext uri="{FF2B5EF4-FFF2-40B4-BE49-F238E27FC236}">
                <a16:creationId xmlns:a16="http://schemas.microsoft.com/office/drawing/2014/main" id="{16CF8A0B-EF8A-4D05-8FA1-148C2735A5A1}"/>
              </a:ext>
            </a:extLst>
          </p:cNvPr>
          <p:cNvSpPr txBox="1"/>
          <p:nvPr/>
        </p:nvSpPr>
        <p:spPr>
          <a:xfrm>
            <a:off x="6538431" y="3992775"/>
            <a:ext cx="2273468" cy="276999"/>
          </a:xfrm>
          <a:prstGeom prst="rect">
            <a:avLst/>
          </a:prstGeom>
          <a:noFill/>
        </p:spPr>
        <p:txBody>
          <a:bodyPr wrap="square" rtlCol="0">
            <a:spAutoFit/>
          </a:bodyPr>
          <a:lstStyle/>
          <a:p>
            <a:pPr algn="ctr"/>
            <a:r>
              <a:rPr lang="es-ES" sz="1200" dirty="0">
                <a:solidFill>
                  <a:srgbClr val="008000"/>
                </a:solidFill>
                <a:latin typeface="Source Sans Pro Black" panose="020B0803030403020204" pitchFamily="34" charset="0"/>
                <a:ea typeface="Source Sans Pro Black" panose="020B0803030403020204" pitchFamily="34" charset="0"/>
                <a:cs typeface="Arabic Typesetting" panose="03020402040406030203" pitchFamily="66" charset="-78"/>
              </a:rPr>
              <a:t>COMUNICACIÓN</a:t>
            </a:r>
          </a:p>
        </p:txBody>
      </p:sp>
      <p:sp>
        <p:nvSpPr>
          <p:cNvPr id="15" name="10 CuadroTexto">
            <a:extLst>
              <a:ext uri="{FF2B5EF4-FFF2-40B4-BE49-F238E27FC236}">
                <a16:creationId xmlns:a16="http://schemas.microsoft.com/office/drawing/2014/main" id="{F6F76F11-A283-4775-883E-F8C69A45BC67}"/>
              </a:ext>
            </a:extLst>
          </p:cNvPr>
          <p:cNvSpPr txBox="1"/>
          <p:nvPr/>
        </p:nvSpPr>
        <p:spPr>
          <a:xfrm>
            <a:off x="6102209" y="599226"/>
            <a:ext cx="2362200" cy="461665"/>
          </a:xfrm>
          <a:prstGeom prst="rect">
            <a:avLst/>
          </a:prstGeom>
          <a:noFill/>
        </p:spPr>
        <p:txBody>
          <a:bodyPr wrap="square" rtlCol="0">
            <a:spAutoFit/>
          </a:bodyPr>
          <a:lstStyle/>
          <a:p>
            <a:pPr algn="ctr"/>
            <a:r>
              <a:rPr lang="es-ES" sz="1200" dirty="0">
                <a:solidFill>
                  <a:srgbClr val="008000"/>
                </a:solidFill>
                <a:latin typeface="Source Sans Pro Black" panose="020B0803030403020204" pitchFamily="34" charset="0"/>
                <a:ea typeface="Source Sans Pro Black" panose="020B0803030403020204" pitchFamily="34" charset="0"/>
                <a:cs typeface="Arabic Typesetting" panose="03020402040406030203" pitchFamily="66" charset="-78"/>
              </a:rPr>
              <a:t>PROCESO DE TRABAJO EN 3 FASES</a:t>
            </a:r>
          </a:p>
        </p:txBody>
      </p:sp>
      <p:sp>
        <p:nvSpPr>
          <p:cNvPr id="16" name="11 CuadroTexto">
            <a:extLst>
              <a:ext uri="{FF2B5EF4-FFF2-40B4-BE49-F238E27FC236}">
                <a16:creationId xmlns:a16="http://schemas.microsoft.com/office/drawing/2014/main" id="{FD7AB75C-3ABF-40DC-8963-766BB77718EA}"/>
              </a:ext>
            </a:extLst>
          </p:cNvPr>
          <p:cNvSpPr txBox="1"/>
          <p:nvPr/>
        </p:nvSpPr>
        <p:spPr>
          <a:xfrm>
            <a:off x="4668643" y="2708188"/>
            <a:ext cx="1963439" cy="276999"/>
          </a:xfrm>
          <a:prstGeom prst="rect">
            <a:avLst/>
          </a:prstGeom>
          <a:noFill/>
        </p:spPr>
        <p:txBody>
          <a:bodyPr wrap="square" rtlCol="0">
            <a:spAutoFit/>
          </a:bodyPr>
          <a:lstStyle/>
          <a:p>
            <a:pPr algn="r"/>
            <a:r>
              <a:rPr lang="es-ES" sz="1200" dirty="0">
                <a:solidFill>
                  <a:srgbClr val="008000"/>
                </a:solidFill>
                <a:latin typeface="Source Sans Pro Black" panose="020B0803030403020204" pitchFamily="34" charset="0"/>
                <a:ea typeface="Source Sans Pro Black" panose="020B0803030403020204" pitchFamily="34" charset="0"/>
                <a:cs typeface="Arabic Typesetting" panose="03020402040406030203" pitchFamily="66" charset="-78"/>
              </a:rPr>
              <a:t>SOPORTE WEB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4C7737-8AF9-472D-B957-A22C43CA3E16}"/>
              </a:ext>
            </a:extLst>
          </p:cNvPr>
          <p:cNvSpPr>
            <a:spLocks noGrp="1"/>
          </p:cNvSpPr>
          <p:nvPr>
            <p:ph type="sldNum" sz="quarter" idx="4"/>
          </p:nvPr>
        </p:nvSpPr>
        <p:spPr/>
        <p:txBody>
          <a:bodyPr/>
          <a:lstStyle/>
          <a:p>
            <a:fld id="{101EA376-7C02-4A59-A784-2A65CCBDFB99}" type="slidenum">
              <a:rPr lang="es-ES" smtClean="0"/>
              <a:pPr/>
              <a:t>20</a:t>
            </a:fld>
            <a:endParaRPr lang="es-ES" dirty="0"/>
          </a:p>
        </p:txBody>
      </p:sp>
      <p:pic>
        <p:nvPicPr>
          <p:cNvPr id="3" name="Imagen 2">
            <a:extLst>
              <a:ext uri="{FF2B5EF4-FFF2-40B4-BE49-F238E27FC236}">
                <a16:creationId xmlns:a16="http://schemas.microsoft.com/office/drawing/2014/main" id="{7233E491-ADA3-4C15-AF50-6796AF976659}"/>
              </a:ext>
            </a:extLst>
          </p:cNvPr>
          <p:cNvPicPr>
            <a:picLocks noChangeAspect="1"/>
          </p:cNvPicPr>
          <p:nvPr/>
        </p:nvPicPr>
        <p:blipFill>
          <a:blip r:embed="rId3"/>
          <a:stretch>
            <a:fillRect/>
          </a:stretch>
        </p:blipFill>
        <p:spPr>
          <a:xfrm>
            <a:off x="711765" y="455165"/>
            <a:ext cx="6945941" cy="3907092"/>
          </a:xfrm>
          <a:prstGeom prst="rect">
            <a:avLst/>
          </a:prstGeom>
        </p:spPr>
      </p:pic>
      <p:sp>
        <p:nvSpPr>
          <p:cNvPr id="4" name="2 CuadroTexto">
            <a:extLst>
              <a:ext uri="{FF2B5EF4-FFF2-40B4-BE49-F238E27FC236}">
                <a16:creationId xmlns:a16="http://schemas.microsoft.com/office/drawing/2014/main" id="{18EDDD9A-679C-4D19-9FC3-BD0D0AD89146}"/>
              </a:ext>
            </a:extLst>
          </p:cNvPr>
          <p:cNvSpPr txBox="1"/>
          <p:nvPr/>
        </p:nvSpPr>
        <p:spPr>
          <a:xfrm>
            <a:off x="857250" y="0"/>
            <a:ext cx="6858000" cy="415498"/>
          </a:xfrm>
          <a:prstGeom prst="rect">
            <a:avLst/>
          </a:prstGeom>
          <a:solidFill>
            <a:srgbClr val="008000"/>
          </a:solidFill>
        </p:spPr>
        <p:txBody>
          <a:bodyPr wrap="square" rtlCol="0">
            <a:spAutoFit/>
          </a:bodyPr>
          <a:lstStyle/>
          <a:p>
            <a:r>
              <a:rPr lang="es-ES" sz="2100" b="1" dirty="0">
                <a:solidFill>
                  <a:schemeClr val="bg1"/>
                </a:solidFill>
                <a:latin typeface="NewsGotT" pitchFamily="2" charset="0"/>
              </a:rPr>
              <a:t>RECURSOS DE APOYO: Guía Tipos de Respuesta Formativa </a:t>
            </a:r>
          </a:p>
        </p:txBody>
      </p:sp>
      <p:sp>
        <p:nvSpPr>
          <p:cNvPr id="5" name="Oval 5">
            <a:extLst>
              <a:ext uri="{FF2B5EF4-FFF2-40B4-BE49-F238E27FC236}">
                <a16:creationId xmlns:a16="http://schemas.microsoft.com/office/drawing/2014/main" id="{D76E2B95-5C0B-4F8A-B8D6-AA8D8873F246}"/>
              </a:ext>
            </a:extLst>
          </p:cNvPr>
          <p:cNvSpPr/>
          <p:nvPr/>
        </p:nvSpPr>
        <p:spPr bwMode="auto">
          <a:xfrm>
            <a:off x="1328044" y="1970510"/>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6" name="Oval 6">
            <a:extLst>
              <a:ext uri="{FF2B5EF4-FFF2-40B4-BE49-F238E27FC236}">
                <a16:creationId xmlns:a16="http://schemas.microsoft.com/office/drawing/2014/main" id="{18D41ADC-2250-4EBF-A773-2CBB9EA36AAA}"/>
              </a:ext>
            </a:extLst>
          </p:cNvPr>
          <p:cNvSpPr/>
          <p:nvPr/>
        </p:nvSpPr>
        <p:spPr bwMode="auto">
          <a:xfrm>
            <a:off x="1314180" y="2970825"/>
            <a:ext cx="1799658" cy="337918"/>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2 CuadroTexto">
            <a:extLst>
              <a:ext uri="{FF2B5EF4-FFF2-40B4-BE49-F238E27FC236}">
                <a16:creationId xmlns:a16="http://schemas.microsoft.com/office/drawing/2014/main" id="{D14771D9-8482-4C8B-B87B-1CBAB7C33652}"/>
              </a:ext>
            </a:extLst>
          </p:cNvPr>
          <p:cNvSpPr txBox="1"/>
          <p:nvPr/>
        </p:nvSpPr>
        <p:spPr>
          <a:xfrm>
            <a:off x="4286251" y="2139380"/>
            <a:ext cx="3248456" cy="553998"/>
          </a:xfrm>
          <a:prstGeom prst="rect">
            <a:avLst/>
          </a:prstGeom>
          <a:solidFill>
            <a:schemeClr val="bg1">
              <a:lumMod val="85000"/>
            </a:schemeClr>
          </a:solidFill>
        </p:spPr>
        <p:txBody>
          <a:bodyPr wrap="square" rtlCol="0">
            <a:spAutoFit/>
          </a:bodyPr>
          <a:lstStyle/>
          <a:p>
            <a:pPr algn="ctr"/>
            <a:r>
              <a:rPr lang="es-ES" sz="1500" b="1" dirty="0">
                <a:solidFill>
                  <a:srgbClr val="006600"/>
                </a:solidFill>
              </a:rPr>
              <a:t>Guía TIPOS DE RESPUESTA FORMATIVA</a:t>
            </a:r>
          </a:p>
        </p:txBody>
      </p:sp>
      <p:sp>
        <p:nvSpPr>
          <p:cNvPr id="8" name="Flecha: a la derecha 7">
            <a:extLst>
              <a:ext uri="{FF2B5EF4-FFF2-40B4-BE49-F238E27FC236}">
                <a16:creationId xmlns:a16="http://schemas.microsoft.com/office/drawing/2014/main" id="{A731947E-D877-4D85-B876-32C6985A2C94}"/>
              </a:ext>
            </a:extLst>
          </p:cNvPr>
          <p:cNvSpPr/>
          <p:nvPr/>
        </p:nvSpPr>
        <p:spPr bwMode="auto">
          <a:xfrm>
            <a:off x="3485635" y="3016955"/>
            <a:ext cx="68364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0" name="Imagen 9">
            <a:extLst>
              <a:ext uri="{FF2B5EF4-FFF2-40B4-BE49-F238E27FC236}">
                <a16:creationId xmlns:a16="http://schemas.microsoft.com/office/drawing/2014/main" id="{1774B35A-9522-4561-B9CC-1F9FF4BB76EC}"/>
              </a:ext>
            </a:extLst>
          </p:cNvPr>
          <p:cNvPicPr>
            <a:picLocks noChangeAspect="1"/>
          </p:cNvPicPr>
          <p:nvPr/>
        </p:nvPicPr>
        <p:blipFill>
          <a:blip r:embed="rId4"/>
          <a:stretch>
            <a:fillRect/>
          </a:stretch>
        </p:blipFill>
        <p:spPr>
          <a:xfrm>
            <a:off x="5910478" y="2780524"/>
            <a:ext cx="310292" cy="380603"/>
          </a:xfrm>
          <a:prstGeom prst="rect">
            <a:avLst/>
          </a:prstGeom>
        </p:spPr>
      </p:pic>
      <p:pic>
        <p:nvPicPr>
          <p:cNvPr id="11" name="Imagen 10">
            <a:extLst>
              <a:ext uri="{FF2B5EF4-FFF2-40B4-BE49-F238E27FC236}">
                <a16:creationId xmlns:a16="http://schemas.microsoft.com/office/drawing/2014/main" id="{0374827D-DD07-4EA4-9CBD-A9EF8A5D8642}"/>
              </a:ext>
            </a:extLst>
          </p:cNvPr>
          <p:cNvPicPr>
            <a:picLocks noChangeAspect="1"/>
          </p:cNvPicPr>
          <p:nvPr/>
        </p:nvPicPr>
        <p:blipFill rotWithShape="1">
          <a:blip r:embed="rId5"/>
          <a:srcRect l="30585" t="2277" r="30889" b="4231"/>
          <a:stretch/>
        </p:blipFill>
        <p:spPr>
          <a:xfrm>
            <a:off x="4311574" y="2769114"/>
            <a:ext cx="1517123" cy="2070888"/>
          </a:xfrm>
          <a:prstGeom prst="rect">
            <a:avLst/>
          </a:prstGeom>
        </p:spPr>
      </p:pic>
    </p:spTree>
    <p:extLst>
      <p:ext uri="{BB962C8B-B14F-4D97-AF65-F5344CB8AC3E}">
        <p14:creationId xmlns:p14="http://schemas.microsoft.com/office/powerpoint/2010/main" val="55692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a:extLst>
              <a:ext uri="{FF2B5EF4-FFF2-40B4-BE49-F238E27FC236}">
                <a16:creationId xmlns:a16="http://schemas.microsoft.com/office/drawing/2014/main" id="{9B41109E-EB30-445C-BC56-C7EF20EF51FF}"/>
              </a:ext>
            </a:extLst>
          </p:cNvPr>
          <p:cNvSpPr txBox="1">
            <a:spLocks noChangeArrowheads="1"/>
          </p:cNvSpPr>
          <p:nvPr/>
        </p:nvSpPr>
        <p:spPr bwMode="auto">
          <a:xfrm>
            <a:off x="1044775" y="627534"/>
            <a:ext cx="5993999" cy="37176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buClr>
                <a:srgbClr val="336600"/>
              </a:buClr>
              <a:defRPr/>
            </a:pPr>
            <a:r>
              <a:rPr lang="es-ES" sz="1350" dirty="0">
                <a:solidFill>
                  <a:srgbClr val="006600"/>
                </a:solidFill>
                <a:latin typeface="NewsGotT" pitchFamily="2" charset="0"/>
              </a:rPr>
              <a:t>1. Una </a:t>
            </a:r>
            <a:r>
              <a:rPr lang="es-ES" sz="1350" b="1" dirty="0">
                <a:solidFill>
                  <a:srgbClr val="006600"/>
                </a:solidFill>
                <a:latin typeface="NewsGotT" pitchFamily="2" charset="0"/>
              </a:rPr>
              <a:t>Necesidad Formativa </a:t>
            </a:r>
            <a:r>
              <a:rPr lang="es-ES" sz="1350" dirty="0">
                <a:solidFill>
                  <a:srgbClr val="C00000"/>
                </a:solidFill>
                <a:latin typeface="NewsGotT" pitchFamily="2" charset="0"/>
              </a:rPr>
              <a:t>NO</a:t>
            </a:r>
            <a:r>
              <a:rPr lang="es-ES" sz="1350" dirty="0">
                <a:solidFill>
                  <a:srgbClr val="006600"/>
                </a:solidFill>
                <a:latin typeface="NewsGotT" pitchFamily="2" charset="0"/>
              </a:rPr>
              <a:t> es una </a:t>
            </a:r>
            <a:r>
              <a:rPr lang="es-ES" sz="1350" b="1" dirty="0">
                <a:solidFill>
                  <a:srgbClr val="006600"/>
                </a:solidFill>
                <a:latin typeface="NewsGotT" pitchFamily="2" charset="0"/>
              </a:rPr>
              <a:t>Acción Formativa</a:t>
            </a:r>
          </a:p>
        </p:txBody>
      </p:sp>
      <p:sp>
        <p:nvSpPr>
          <p:cNvPr id="11" name="Text Box 6">
            <a:extLst>
              <a:ext uri="{FF2B5EF4-FFF2-40B4-BE49-F238E27FC236}">
                <a16:creationId xmlns:a16="http://schemas.microsoft.com/office/drawing/2014/main" id="{FF7602A2-D335-46AA-BC0F-DC8D04DCE05F}"/>
              </a:ext>
            </a:extLst>
          </p:cNvPr>
          <p:cNvSpPr txBox="1">
            <a:spLocks noChangeArrowheads="1"/>
          </p:cNvSpPr>
          <p:nvPr/>
        </p:nvSpPr>
        <p:spPr bwMode="auto">
          <a:xfrm>
            <a:off x="1044775" y="1049045"/>
            <a:ext cx="5993999" cy="6833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buClr>
                <a:srgbClr val="336600"/>
              </a:buClr>
              <a:defRPr/>
            </a:pPr>
            <a:r>
              <a:rPr lang="es-ES" sz="1350" dirty="0">
                <a:solidFill>
                  <a:srgbClr val="006600"/>
                </a:solidFill>
                <a:latin typeface="NewsGotT" pitchFamily="2" charset="0"/>
              </a:rPr>
              <a:t>2. Todas las necesidades no se solucionan con </a:t>
            </a:r>
            <a:r>
              <a:rPr lang="es-ES" sz="1350" b="1" dirty="0">
                <a:solidFill>
                  <a:srgbClr val="006600"/>
                </a:solidFill>
                <a:latin typeface="NewsGotT" pitchFamily="2" charset="0"/>
              </a:rPr>
              <a:t>cursos “tradicionales” de formación</a:t>
            </a:r>
            <a:r>
              <a:rPr lang="es-ES" sz="1350" dirty="0">
                <a:solidFill>
                  <a:srgbClr val="006600"/>
                </a:solidFill>
                <a:latin typeface="NewsGotT" pitchFamily="2" charset="0"/>
              </a:rPr>
              <a:t>. Hay </a:t>
            </a:r>
            <a:r>
              <a:rPr lang="es-ES" sz="1350" u="sng" dirty="0">
                <a:solidFill>
                  <a:srgbClr val="006600"/>
                </a:solidFill>
                <a:latin typeface="NewsGotT" pitchFamily="2" charset="0"/>
              </a:rPr>
              <a:t>muchos tipos de respuestas formativas.</a:t>
            </a:r>
            <a:endParaRPr lang="es-ES" sz="1350" dirty="0">
              <a:solidFill>
                <a:srgbClr val="006600"/>
              </a:solidFill>
              <a:latin typeface="NewsGotT" pitchFamily="2" charset="0"/>
            </a:endParaRPr>
          </a:p>
        </p:txBody>
      </p:sp>
      <p:sp>
        <p:nvSpPr>
          <p:cNvPr id="6" name="2 CuadroTexto">
            <a:extLst>
              <a:ext uri="{FF2B5EF4-FFF2-40B4-BE49-F238E27FC236}">
                <a16:creationId xmlns:a16="http://schemas.microsoft.com/office/drawing/2014/main" id="{02017AE0-842A-471A-9F59-701A14BD2E4B}"/>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latin typeface="NewsGotT" pitchFamily="2" charset="0"/>
              </a:rPr>
              <a:t>A destacar…</a:t>
            </a:r>
            <a:endParaRPr lang="es-ES" sz="2400" b="1" dirty="0">
              <a:solidFill>
                <a:schemeClr val="bg1"/>
              </a:solidFill>
              <a:latin typeface="NewsGotT"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58" y="2214830"/>
            <a:ext cx="1849350" cy="2641286"/>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058054" y="2520114"/>
            <a:ext cx="1782198" cy="1384995"/>
          </a:xfrm>
          <a:prstGeom prst="rect">
            <a:avLst/>
          </a:prstGeom>
          <a:solidFill>
            <a:schemeClr val="bg1">
              <a:lumMod val="85000"/>
            </a:schemeClr>
          </a:solidFill>
        </p:spPr>
        <p:txBody>
          <a:bodyPr wrap="square" rtlCol="0">
            <a:spAutoFit/>
          </a:bodyPr>
          <a:lstStyle/>
          <a:p>
            <a:r>
              <a:rPr lang="es-ES" sz="2100" b="1" dirty="0">
                <a:solidFill>
                  <a:srgbClr val="006600"/>
                </a:solidFill>
              </a:rPr>
              <a:t>Guía de Tipos de Respuestas Formativas</a:t>
            </a:r>
          </a:p>
        </p:txBody>
      </p:sp>
      <p:cxnSp>
        <p:nvCxnSpPr>
          <p:cNvPr id="3" name="2 Conector recto de flecha"/>
          <p:cNvCxnSpPr>
            <a:stCxn id="7" idx="1"/>
          </p:cNvCxnSpPr>
          <p:nvPr/>
        </p:nvCxnSpPr>
        <p:spPr bwMode="auto">
          <a:xfrm flipH="1" flipV="1">
            <a:off x="4572000" y="3201070"/>
            <a:ext cx="486054" cy="115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464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67545" y="735546"/>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22</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Tutorial Grabación RF y PAF</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658281" y="3543858"/>
            <a:ext cx="1566174" cy="271931"/>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789280" y="3513712"/>
            <a:ext cx="496970"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2" name="Imagen 11">
            <a:extLst>
              <a:ext uri="{FF2B5EF4-FFF2-40B4-BE49-F238E27FC236}">
                <a16:creationId xmlns:a16="http://schemas.microsoft.com/office/drawing/2014/main" id="{32516652-3AA0-4F95-A797-60AFD8649B3D}"/>
              </a:ext>
            </a:extLst>
          </p:cNvPr>
          <p:cNvPicPr>
            <a:picLocks noChangeAspect="1"/>
          </p:cNvPicPr>
          <p:nvPr/>
        </p:nvPicPr>
        <p:blipFill>
          <a:blip r:embed="rId3"/>
          <a:stretch>
            <a:fillRect/>
          </a:stretch>
        </p:blipFill>
        <p:spPr>
          <a:xfrm>
            <a:off x="3991951" y="4148668"/>
            <a:ext cx="310292" cy="380603"/>
          </a:xfrm>
          <a:prstGeom prst="rect">
            <a:avLst/>
          </a:prstGeom>
        </p:spPr>
      </p:pic>
      <p:pic>
        <p:nvPicPr>
          <p:cNvPr id="13" name="Imagen 12">
            <a:extLst>
              <a:ext uri="{FF2B5EF4-FFF2-40B4-BE49-F238E27FC236}">
                <a16:creationId xmlns:a16="http://schemas.microsoft.com/office/drawing/2014/main" id="{0CB8F3C2-23FD-4987-B8CD-9695427F08D9}"/>
              </a:ext>
            </a:extLst>
          </p:cNvPr>
          <p:cNvPicPr>
            <a:picLocks noChangeAspect="1"/>
          </p:cNvPicPr>
          <p:nvPr/>
        </p:nvPicPr>
        <p:blipFill>
          <a:blip r:embed="rId4"/>
          <a:stretch>
            <a:fillRect/>
          </a:stretch>
        </p:blipFill>
        <p:spPr>
          <a:xfrm>
            <a:off x="4415191" y="2365212"/>
            <a:ext cx="2803103" cy="2171606"/>
          </a:xfrm>
          <a:prstGeom prst="rect">
            <a:avLst/>
          </a:prstGeom>
        </p:spPr>
      </p:pic>
    </p:spTree>
    <p:extLst>
      <p:ext uri="{BB962C8B-B14F-4D97-AF65-F5344CB8AC3E}">
        <p14:creationId xmlns:p14="http://schemas.microsoft.com/office/powerpoint/2010/main" val="387171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99177" y="735546"/>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23</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a:t>
            </a:r>
            <a:r>
              <a:rPr lang="es-ES" sz="1800" b="1" dirty="0">
                <a:latin typeface="NewsGotT" pitchFamily="2" charset="0"/>
              </a:rPr>
              <a:t>Píldora Formativa </a:t>
            </a:r>
            <a:r>
              <a:rPr lang="es-ES" sz="1800" b="1" dirty="0">
                <a:solidFill>
                  <a:schemeClr val="bg1"/>
                </a:solidFill>
                <a:latin typeface="NewsGotT" pitchFamily="2" charset="0"/>
              </a:rPr>
              <a:t>Grabación RF</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061610" y="3725518"/>
            <a:ext cx="2160240" cy="271931"/>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440314" y="3714182"/>
            <a:ext cx="39435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026" name="Picture 2" descr="Consejos sobre el Límite de Tamaño de Archivo de Vimeo y el Mejor Formato  de Vídeo de Vimeo">
            <a:extLst>
              <a:ext uri="{FF2B5EF4-FFF2-40B4-BE49-F238E27FC236}">
                <a16:creationId xmlns:a16="http://schemas.microsoft.com/office/drawing/2014/main" id="{2A353531-6F67-435E-8870-495F0D4A36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3" y="3182679"/>
            <a:ext cx="958214" cy="542839"/>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a:extLst>
              <a:ext uri="{FF2B5EF4-FFF2-40B4-BE49-F238E27FC236}">
                <a16:creationId xmlns:a16="http://schemas.microsoft.com/office/drawing/2014/main" id="{42FD5830-0570-49B3-BC98-03DCCBD40D84}"/>
              </a:ext>
            </a:extLst>
          </p:cNvPr>
          <p:cNvSpPr txBox="1"/>
          <p:nvPr/>
        </p:nvSpPr>
        <p:spPr>
          <a:xfrm>
            <a:off x="3986713" y="2366498"/>
            <a:ext cx="3336392" cy="715581"/>
          </a:xfrm>
          <a:prstGeom prst="rect">
            <a:avLst/>
          </a:prstGeom>
          <a:solidFill>
            <a:schemeClr val="bg1">
              <a:lumMod val="85000"/>
            </a:schemeClr>
          </a:solidFill>
        </p:spPr>
        <p:txBody>
          <a:bodyPr wrap="square" rtlCol="0">
            <a:spAutoFit/>
          </a:bodyPr>
          <a:lstStyle/>
          <a:p>
            <a:pPr algn="ctr"/>
            <a:r>
              <a:rPr lang="es-ES" sz="1350" b="1" dirty="0">
                <a:solidFill>
                  <a:srgbClr val="006600"/>
                </a:solidFill>
              </a:rPr>
              <a:t>Píldora Formativa Grabación de Repuestas Formativas (RF) en ANFOR@.</a:t>
            </a:r>
          </a:p>
        </p:txBody>
      </p:sp>
      <p:pic>
        <p:nvPicPr>
          <p:cNvPr id="12" name="Imagen 11">
            <a:extLst>
              <a:ext uri="{FF2B5EF4-FFF2-40B4-BE49-F238E27FC236}">
                <a16:creationId xmlns:a16="http://schemas.microsoft.com/office/drawing/2014/main" id="{C5F69277-813A-456D-A173-494E125240AE}"/>
              </a:ext>
            </a:extLst>
          </p:cNvPr>
          <p:cNvPicPr>
            <a:picLocks noChangeAspect="1"/>
          </p:cNvPicPr>
          <p:nvPr/>
        </p:nvPicPr>
        <p:blipFill>
          <a:blip r:embed="rId4"/>
          <a:stretch>
            <a:fillRect/>
          </a:stretch>
        </p:blipFill>
        <p:spPr>
          <a:xfrm>
            <a:off x="4053136" y="3171337"/>
            <a:ext cx="1986557" cy="1117439"/>
          </a:xfrm>
          <a:prstGeom prst="rect">
            <a:avLst/>
          </a:prstGeom>
          <a:effectLst>
            <a:outerShdw blurRad="152400" sx="110000" sy="110000" algn="ctr" rotWithShape="0">
              <a:prstClr val="black">
                <a:alpha val="41000"/>
              </a:prstClr>
            </a:outerShdw>
          </a:effectLst>
        </p:spPr>
      </p:pic>
    </p:spTree>
    <p:extLst>
      <p:ext uri="{BB962C8B-B14F-4D97-AF65-F5344CB8AC3E}">
        <p14:creationId xmlns:p14="http://schemas.microsoft.com/office/powerpoint/2010/main" val="2250260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99176" y="759200"/>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24</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a:t>
            </a:r>
            <a:r>
              <a:rPr lang="es-ES" sz="1800" b="1" dirty="0">
                <a:latin typeface="NewsGotT" pitchFamily="2" charset="0"/>
              </a:rPr>
              <a:t>Píldora Formativa </a:t>
            </a:r>
            <a:r>
              <a:rPr lang="es-ES" sz="1800" b="1" dirty="0">
                <a:solidFill>
                  <a:schemeClr val="bg1"/>
                </a:solidFill>
                <a:latin typeface="NewsGotT" pitchFamily="2" charset="0"/>
              </a:rPr>
              <a:t>Grabación PAF </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1049518" y="3959840"/>
            <a:ext cx="2280344" cy="271931"/>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471179" y="3954905"/>
            <a:ext cx="39435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026" name="Picture 2" descr="Consejos sobre el Límite de Tamaño de Archivo de Vimeo y el Mejor Formato  de Vídeo de Vimeo">
            <a:extLst>
              <a:ext uri="{FF2B5EF4-FFF2-40B4-BE49-F238E27FC236}">
                <a16:creationId xmlns:a16="http://schemas.microsoft.com/office/drawing/2014/main" id="{2A353531-6F67-435E-8870-495F0D4A36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658" y="3307977"/>
            <a:ext cx="958214" cy="542839"/>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a:extLst>
              <a:ext uri="{FF2B5EF4-FFF2-40B4-BE49-F238E27FC236}">
                <a16:creationId xmlns:a16="http://schemas.microsoft.com/office/drawing/2014/main" id="{42FD5830-0570-49B3-BC98-03DCCBD40D84}"/>
              </a:ext>
            </a:extLst>
          </p:cNvPr>
          <p:cNvSpPr txBox="1"/>
          <p:nvPr/>
        </p:nvSpPr>
        <p:spPr>
          <a:xfrm>
            <a:off x="3952185" y="2499202"/>
            <a:ext cx="3282688" cy="715581"/>
          </a:xfrm>
          <a:prstGeom prst="rect">
            <a:avLst/>
          </a:prstGeom>
          <a:solidFill>
            <a:schemeClr val="bg1">
              <a:lumMod val="85000"/>
            </a:schemeClr>
          </a:solidFill>
        </p:spPr>
        <p:txBody>
          <a:bodyPr wrap="square" rtlCol="0">
            <a:spAutoFit/>
          </a:bodyPr>
          <a:lstStyle/>
          <a:p>
            <a:pPr algn="ctr"/>
            <a:r>
              <a:rPr lang="es-ES" sz="1350" b="1" dirty="0">
                <a:solidFill>
                  <a:srgbClr val="006600"/>
                </a:solidFill>
              </a:rPr>
              <a:t>Píldora Formativa Grabación de Propuestas de Acciones Formativas (PAF) en ANFOR@.</a:t>
            </a:r>
          </a:p>
        </p:txBody>
      </p:sp>
      <p:pic>
        <p:nvPicPr>
          <p:cNvPr id="3" name="Imagen 2">
            <a:extLst>
              <a:ext uri="{FF2B5EF4-FFF2-40B4-BE49-F238E27FC236}">
                <a16:creationId xmlns:a16="http://schemas.microsoft.com/office/drawing/2014/main" id="{286CC877-80B6-48A0-8881-DEDA90EBA77B}"/>
              </a:ext>
            </a:extLst>
          </p:cNvPr>
          <p:cNvPicPr>
            <a:picLocks noChangeAspect="1"/>
          </p:cNvPicPr>
          <p:nvPr/>
        </p:nvPicPr>
        <p:blipFill>
          <a:blip r:embed="rId4"/>
          <a:stretch>
            <a:fillRect/>
          </a:stretch>
        </p:blipFill>
        <p:spPr>
          <a:xfrm>
            <a:off x="3972147" y="3325175"/>
            <a:ext cx="2141335" cy="1204501"/>
          </a:xfrm>
          <a:prstGeom prst="rect">
            <a:avLst/>
          </a:prstGeom>
          <a:effectLst>
            <a:outerShdw blurRad="685800" dist="38100" dir="5400000" algn="t" rotWithShape="0">
              <a:prstClr val="black">
                <a:alpha val="50000"/>
              </a:prstClr>
            </a:outerShdw>
          </a:effectLst>
        </p:spPr>
      </p:pic>
    </p:spTree>
    <p:extLst>
      <p:ext uri="{BB962C8B-B14F-4D97-AF65-F5344CB8AC3E}">
        <p14:creationId xmlns:p14="http://schemas.microsoft.com/office/powerpoint/2010/main" val="318198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56158E-E901-4D74-9C33-A6CEA46B7F7B}"/>
              </a:ext>
            </a:extLst>
          </p:cNvPr>
          <p:cNvPicPr>
            <a:picLocks noChangeAspect="1"/>
          </p:cNvPicPr>
          <p:nvPr/>
        </p:nvPicPr>
        <p:blipFill>
          <a:blip r:embed="rId2"/>
          <a:stretch>
            <a:fillRect/>
          </a:stretch>
        </p:blipFill>
        <p:spPr>
          <a:xfrm>
            <a:off x="499176" y="759200"/>
            <a:ext cx="6945941" cy="3907092"/>
          </a:xfrm>
          <a:prstGeom prst="rect">
            <a:avLst/>
          </a:prstGeom>
        </p:spPr>
      </p:pic>
      <p:sp>
        <p:nvSpPr>
          <p:cNvPr id="2" name="Slide Number Placeholder 1">
            <a:extLst>
              <a:ext uri="{FF2B5EF4-FFF2-40B4-BE49-F238E27FC236}">
                <a16:creationId xmlns:a16="http://schemas.microsoft.com/office/drawing/2014/main" id="{0DCDB014-44D0-FE60-C228-E4DC93C65469}"/>
              </a:ext>
            </a:extLst>
          </p:cNvPr>
          <p:cNvSpPr>
            <a:spLocks noGrp="1"/>
          </p:cNvSpPr>
          <p:nvPr>
            <p:ph type="sldNum" sz="quarter" idx="4"/>
          </p:nvPr>
        </p:nvSpPr>
        <p:spPr/>
        <p:txBody>
          <a:bodyPr/>
          <a:lstStyle/>
          <a:p>
            <a:fld id="{101EA376-7C02-4A59-A784-2A65CCBDFB99}" type="slidenum">
              <a:rPr lang="es-ES" smtClean="0"/>
              <a:pPr/>
              <a:t>25</a:t>
            </a:fld>
            <a:endParaRPr lang="es-ES" dirty="0"/>
          </a:p>
        </p:txBody>
      </p:sp>
      <p:sp>
        <p:nvSpPr>
          <p:cNvPr id="5" name="2 CuadroTexto">
            <a:extLst>
              <a:ext uri="{FF2B5EF4-FFF2-40B4-BE49-F238E27FC236}">
                <a16:creationId xmlns:a16="http://schemas.microsoft.com/office/drawing/2014/main" id="{498FDC72-B8F4-C178-C10F-493A9F86A2F0}"/>
              </a:ext>
            </a:extLst>
          </p:cNvPr>
          <p:cNvSpPr txBox="1"/>
          <p:nvPr/>
        </p:nvSpPr>
        <p:spPr>
          <a:xfrm>
            <a:off x="857250" y="0"/>
            <a:ext cx="6858000" cy="369332"/>
          </a:xfrm>
          <a:prstGeom prst="rect">
            <a:avLst/>
          </a:prstGeom>
          <a:solidFill>
            <a:srgbClr val="008000"/>
          </a:solidFill>
        </p:spPr>
        <p:txBody>
          <a:bodyPr wrap="square" rtlCol="0">
            <a:spAutoFit/>
          </a:bodyPr>
          <a:lstStyle/>
          <a:p>
            <a:r>
              <a:rPr lang="es-ES" sz="1800" b="1" dirty="0">
                <a:solidFill>
                  <a:schemeClr val="bg1"/>
                </a:solidFill>
                <a:latin typeface="NewsGotT" pitchFamily="2" charset="0"/>
              </a:rPr>
              <a:t>RECURSOS DE APOYO: </a:t>
            </a:r>
            <a:r>
              <a:rPr lang="es-ES" sz="1800" b="1" dirty="0">
                <a:latin typeface="NewsGotT" pitchFamily="2" charset="0"/>
              </a:rPr>
              <a:t>Píldora Formativa </a:t>
            </a:r>
            <a:r>
              <a:rPr lang="es-ES" sz="1800" b="1" dirty="0">
                <a:solidFill>
                  <a:schemeClr val="bg1"/>
                </a:solidFill>
                <a:latin typeface="NewsGotT" pitchFamily="2" charset="0"/>
              </a:rPr>
              <a:t>Grabación PAF </a:t>
            </a:r>
          </a:p>
        </p:txBody>
      </p:sp>
      <p:sp>
        <p:nvSpPr>
          <p:cNvPr id="6" name="Oval 5">
            <a:extLst>
              <a:ext uri="{FF2B5EF4-FFF2-40B4-BE49-F238E27FC236}">
                <a16:creationId xmlns:a16="http://schemas.microsoft.com/office/drawing/2014/main" id="{809D29BB-DDD8-DEBD-6251-2CCA10E9EC35}"/>
              </a:ext>
            </a:extLst>
          </p:cNvPr>
          <p:cNvSpPr/>
          <p:nvPr/>
        </p:nvSpPr>
        <p:spPr bwMode="auto">
          <a:xfrm>
            <a:off x="1115616" y="2258486"/>
            <a:ext cx="770996" cy="21602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Oval 6">
            <a:extLst>
              <a:ext uri="{FF2B5EF4-FFF2-40B4-BE49-F238E27FC236}">
                <a16:creationId xmlns:a16="http://schemas.microsoft.com/office/drawing/2014/main" id="{03E7B261-F87E-52B8-0606-05294BB92738}"/>
              </a:ext>
            </a:extLst>
          </p:cNvPr>
          <p:cNvSpPr/>
          <p:nvPr/>
        </p:nvSpPr>
        <p:spPr bwMode="auto">
          <a:xfrm>
            <a:off x="808117" y="4146558"/>
            <a:ext cx="2280344" cy="693444"/>
          </a:xfrm>
          <a:prstGeom prst="ellipse">
            <a:avLst/>
          </a:prstGeom>
          <a:noFill/>
          <a:ln w="19050" cap="flat" cmpd="sng" algn="ctr">
            <a:solidFill>
              <a:srgbClr val="00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a la derecha 8">
            <a:extLst>
              <a:ext uri="{FF2B5EF4-FFF2-40B4-BE49-F238E27FC236}">
                <a16:creationId xmlns:a16="http://schemas.microsoft.com/office/drawing/2014/main" id="{55FCC40F-ECDE-4A68-978A-7A02420DEA2F}"/>
              </a:ext>
            </a:extLst>
          </p:cNvPr>
          <p:cNvSpPr/>
          <p:nvPr/>
        </p:nvSpPr>
        <p:spPr bwMode="auto">
          <a:xfrm>
            <a:off x="3275857" y="4261471"/>
            <a:ext cx="394358" cy="245658"/>
          </a:xfrm>
          <a:prstGeom prst="rightArrow">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pic>
        <p:nvPicPr>
          <p:cNvPr id="1026" name="Picture 2" descr="Consejos sobre el Límite de Tamaño de Archivo de Vimeo y el Mejor Formato  de Vídeo de Vimeo">
            <a:extLst>
              <a:ext uri="{FF2B5EF4-FFF2-40B4-BE49-F238E27FC236}">
                <a16:creationId xmlns:a16="http://schemas.microsoft.com/office/drawing/2014/main" id="{2A353531-6F67-435E-8870-495F0D4A36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126" y="3011043"/>
            <a:ext cx="1222391" cy="692498"/>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a:extLst>
              <a:ext uri="{FF2B5EF4-FFF2-40B4-BE49-F238E27FC236}">
                <a16:creationId xmlns:a16="http://schemas.microsoft.com/office/drawing/2014/main" id="{42FD5830-0570-49B3-BC98-03DCCBD40D84}"/>
              </a:ext>
            </a:extLst>
          </p:cNvPr>
          <p:cNvSpPr txBox="1"/>
          <p:nvPr/>
        </p:nvSpPr>
        <p:spPr>
          <a:xfrm>
            <a:off x="3976901" y="3011044"/>
            <a:ext cx="1591925" cy="715581"/>
          </a:xfrm>
          <a:prstGeom prst="rect">
            <a:avLst/>
          </a:prstGeom>
          <a:solidFill>
            <a:schemeClr val="bg1">
              <a:lumMod val="85000"/>
            </a:schemeClr>
          </a:solidFill>
        </p:spPr>
        <p:txBody>
          <a:bodyPr wrap="square" rtlCol="0">
            <a:spAutoFit/>
          </a:bodyPr>
          <a:lstStyle/>
          <a:p>
            <a:pPr algn="ctr"/>
            <a:r>
              <a:rPr lang="es-ES" sz="1350" b="1" dirty="0">
                <a:solidFill>
                  <a:srgbClr val="006600"/>
                </a:solidFill>
              </a:rPr>
              <a:t>Grabación Sesión Informativa</a:t>
            </a:r>
          </a:p>
        </p:txBody>
      </p:sp>
      <p:sp>
        <p:nvSpPr>
          <p:cNvPr id="11" name="2 CuadroTexto">
            <a:extLst>
              <a:ext uri="{FF2B5EF4-FFF2-40B4-BE49-F238E27FC236}">
                <a16:creationId xmlns:a16="http://schemas.microsoft.com/office/drawing/2014/main" id="{74B441BE-0D19-4EF9-83D7-F63C18128AAF}"/>
              </a:ext>
            </a:extLst>
          </p:cNvPr>
          <p:cNvSpPr txBox="1"/>
          <p:nvPr/>
        </p:nvSpPr>
        <p:spPr>
          <a:xfrm>
            <a:off x="3963342" y="3910017"/>
            <a:ext cx="1591925" cy="715581"/>
          </a:xfrm>
          <a:prstGeom prst="rect">
            <a:avLst/>
          </a:prstGeom>
          <a:solidFill>
            <a:schemeClr val="bg1">
              <a:lumMod val="85000"/>
            </a:schemeClr>
          </a:solidFill>
        </p:spPr>
        <p:txBody>
          <a:bodyPr wrap="square" rtlCol="0">
            <a:spAutoFit/>
          </a:bodyPr>
          <a:lstStyle/>
          <a:p>
            <a:pPr algn="ctr"/>
            <a:r>
              <a:rPr lang="es-ES" sz="1350" b="1" dirty="0">
                <a:solidFill>
                  <a:srgbClr val="006600"/>
                </a:solidFill>
              </a:rPr>
              <a:t>Presentación Sesión Informativa</a:t>
            </a:r>
          </a:p>
        </p:txBody>
      </p:sp>
      <p:pic>
        <p:nvPicPr>
          <p:cNvPr id="12" name="Imagen 11">
            <a:extLst>
              <a:ext uri="{FF2B5EF4-FFF2-40B4-BE49-F238E27FC236}">
                <a16:creationId xmlns:a16="http://schemas.microsoft.com/office/drawing/2014/main" id="{85FB68BF-DAF4-4C74-87A9-134CF66E0443}"/>
              </a:ext>
            </a:extLst>
          </p:cNvPr>
          <p:cNvPicPr>
            <a:picLocks noChangeAspect="1"/>
          </p:cNvPicPr>
          <p:nvPr/>
        </p:nvPicPr>
        <p:blipFill>
          <a:blip r:embed="rId4"/>
          <a:stretch>
            <a:fillRect/>
          </a:stretch>
        </p:blipFill>
        <p:spPr>
          <a:xfrm>
            <a:off x="6022374" y="3900888"/>
            <a:ext cx="572009" cy="701626"/>
          </a:xfrm>
          <a:prstGeom prst="rect">
            <a:avLst/>
          </a:prstGeom>
        </p:spPr>
      </p:pic>
    </p:spTree>
    <p:extLst>
      <p:ext uri="{BB962C8B-B14F-4D97-AF65-F5344CB8AC3E}">
        <p14:creationId xmlns:p14="http://schemas.microsoft.com/office/powerpoint/2010/main" val="205684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11618" y="336175"/>
            <a:ext cx="4542272" cy="3798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Últimas cambios en ANFOR@ en 2025</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26</a:t>
            </a:fld>
            <a:endParaRPr lang="es-ES"/>
          </a:p>
        </p:txBody>
      </p:sp>
      <p:sp>
        <p:nvSpPr>
          <p:cNvPr id="17" name="Google Shape;132;p30">
            <a:extLst>
              <a:ext uri="{FF2B5EF4-FFF2-40B4-BE49-F238E27FC236}">
                <a16:creationId xmlns:a16="http://schemas.microsoft.com/office/drawing/2014/main" id="{6E08098A-7DEA-4EDE-8489-D03D6A07E657}"/>
              </a:ext>
            </a:extLst>
          </p:cNvPr>
          <p:cNvSpPr txBox="1"/>
          <p:nvPr/>
        </p:nvSpPr>
        <p:spPr>
          <a:xfrm flipH="1">
            <a:off x="295509" y="1855759"/>
            <a:ext cx="8162691" cy="3069720"/>
          </a:xfrm>
          <a:prstGeom prst="rect">
            <a:avLst/>
          </a:prstGeom>
          <a:noFill/>
          <a:ln>
            <a:noFill/>
          </a:ln>
        </p:spPr>
        <p:txBody>
          <a:bodyPr spcFirstLastPara="1" wrap="square" lIns="0" tIns="0" rIns="0" bIns="0" anchor="t" anchorCtr="0">
            <a:noAutofit/>
          </a:bodyPr>
          <a:lstStyle/>
          <a:p>
            <a:pPr algn="just">
              <a:lnSpc>
                <a:spcPct val="115000"/>
              </a:lnSpc>
            </a:pP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1.- ELIMINACIÓN DE LAS UNIDADES DE ORIGEN</a:t>
            </a:r>
            <a:r>
              <a:rPr lang="es-ES" sz="1800"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integrándose (si era necesario) en sus correspondientes unidades de proceso</a:t>
            </a:r>
          </a:p>
          <a:p>
            <a:pPr marR="0" lvl="0" algn="just" rtl="0">
              <a:lnSpc>
                <a:spcPct val="115000"/>
              </a:lnSpc>
              <a:spcBef>
                <a:spcPts val="0"/>
              </a:spcBef>
              <a:spcAft>
                <a:spcPts val="0"/>
              </a:spcAft>
            </a:pPr>
            <a:endParaRPr lang="es-ES" sz="1800"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endParaRPr>
          </a:p>
          <a:p>
            <a:pPr lvl="0" algn="just">
              <a:lnSpc>
                <a:spcPct val="115000"/>
              </a:lnSpc>
            </a:pP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2.- </a:t>
            </a: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Eliminación del MAPA DE NECESIDADES para simplificar el proceso</a:t>
            </a: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a:t>
            </a:r>
          </a:p>
          <a:p>
            <a:pPr lvl="0" algn="just">
              <a:lnSpc>
                <a:spcPct val="115000"/>
              </a:lnSpc>
            </a:pPr>
            <a:r>
              <a:rPr lang="es-ES" sz="1800"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Supresión del paso “proponer NF al Mapa de Necesidades </a:t>
            </a: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que hacían las UD </a:t>
            </a:r>
            <a:r>
              <a:rPr lang="es-ES" sz="1800"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y del paso “incluir en el Mapa” que hacía el IAAP</a:t>
            </a: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De modo que una vez que una necesidad validada se puede crear su Respuesta Formativa (RF) y su Propuesta de Acción Formativa(PAF) sin la intervención del IAAP.</a:t>
            </a:r>
          </a:p>
          <a:p>
            <a:pPr marR="0" lvl="0" algn="just" rtl="0">
              <a:lnSpc>
                <a:spcPct val="115000"/>
              </a:lnSpc>
              <a:spcBef>
                <a:spcPts val="0"/>
              </a:spcBef>
              <a:spcAft>
                <a:spcPts val="0"/>
              </a:spcAft>
            </a:pPr>
            <a:endParaRPr lang="es-ES" sz="1800"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endParaRPr>
          </a:p>
          <a:p>
            <a:pPr algn="just">
              <a:lnSpc>
                <a:spcPct val="115000"/>
              </a:lnSpc>
            </a:pPr>
            <a:endParaRPr lang="es-ES" sz="1200" b="1" dirty="0">
              <a:solidFill>
                <a:schemeClr val="accent2"/>
              </a:solidFill>
              <a:latin typeface="Source Sans Pro Light"/>
              <a:ea typeface="Source Sans Pro Light"/>
              <a:cs typeface="Source Sans Pro Light"/>
              <a:sym typeface="Source Sans Pro Light"/>
            </a:endParaRPr>
          </a:p>
          <a:p>
            <a:pPr marR="0" lvl="0" algn="just" rtl="0">
              <a:lnSpc>
                <a:spcPct val="115000"/>
              </a:lnSpc>
              <a:spcBef>
                <a:spcPts val="0"/>
              </a:spcBef>
              <a:spcAft>
                <a:spcPts val="0"/>
              </a:spcAft>
            </a:pPr>
            <a:endParaRPr lang="es-ES" sz="1300" u="sng" dirty="0">
              <a:solidFill>
                <a:srgbClr val="FF0000"/>
              </a:solidFill>
              <a:latin typeface="Source Sans Pro Light"/>
              <a:ea typeface="Source Sans Pro Light"/>
              <a:cs typeface="Source Sans Pro Light"/>
              <a:sym typeface="Source Sans Pro Light"/>
            </a:endParaRPr>
          </a:p>
        </p:txBody>
      </p:sp>
      <p:pic>
        <p:nvPicPr>
          <p:cNvPr id="8" name="Picture 2">
            <a:extLst>
              <a:ext uri="{FF2B5EF4-FFF2-40B4-BE49-F238E27FC236}">
                <a16:creationId xmlns:a16="http://schemas.microsoft.com/office/drawing/2014/main" id="{4D067DF7-6376-4B52-93FA-33435D594653}"/>
              </a:ext>
            </a:extLst>
          </p:cNvPr>
          <p:cNvPicPr/>
          <p:nvPr/>
        </p:nvPicPr>
        <p:blipFill>
          <a:blip r:embed="rId3"/>
          <a:srcRect l="23541" t="50009" r="10563"/>
          <a:stretch/>
        </p:blipFill>
        <p:spPr>
          <a:xfrm>
            <a:off x="6073604" y="407952"/>
            <a:ext cx="3070396" cy="1221883"/>
          </a:xfrm>
          <a:prstGeom prst="rect">
            <a:avLst/>
          </a:prstGeom>
          <a:ln>
            <a:noFill/>
          </a:ln>
        </p:spPr>
      </p:pic>
      <p:sp>
        <p:nvSpPr>
          <p:cNvPr id="5" name="CuadroTexto 4">
            <a:extLst>
              <a:ext uri="{FF2B5EF4-FFF2-40B4-BE49-F238E27FC236}">
                <a16:creationId xmlns:a16="http://schemas.microsoft.com/office/drawing/2014/main" id="{FAC9A3C1-922C-7A33-287A-57629A398FCE}"/>
              </a:ext>
            </a:extLst>
          </p:cNvPr>
          <p:cNvSpPr txBox="1"/>
          <p:nvPr/>
        </p:nvSpPr>
        <p:spPr>
          <a:xfrm>
            <a:off x="529659" y="938212"/>
            <a:ext cx="4800409" cy="369332"/>
          </a:xfrm>
          <a:prstGeom prst="rect">
            <a:avLst/>
          </a:prstGeom>
          <a:noFill/>
        </p:spPr>
        <p:txBody>
          <a:bodyPr wrap="square">
            <a:spAutoFit/>
          </a:bodyPr>
          <a:lstStyle/>
          <a:p>
            <a:r>
              <a:rPr lang="es-ES" sz="1800" b="1" dirty="0">
                <a:solidFill>
                  <a:srgbClr val="FF0000"/>
                </a:solidFill>
              </a:rPr>
              <a:t>https://ws168.juntadeandalucia.es/anfora</a:t>
            </a:r>
          </a:p>
        </p:txBody>
      </p:sp>
    </p:spTree>
    <p:extLst>
      <p:ext uri="{BB962C8B-B14F-4D97-AF65-F5344CB8AC3E}">
        <p14:creationId xmlns:p14="http://schemas.microsoft.com/office/powerpoint/2010/main" val="24963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393267" y="263534"/>
            <a:ext cx="3585227"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Tipo de Unidades en </a:t>
            </a:r>
            <a:r>
              <a:rPr lang="es-ES" sz="1800" b="1" dirty="0" err="1">
                <a:solidFill>
                  <a:schemeClr val="dk1"/>
                </a:solidFill>
                <a:latin typeface="Source Sans Pro"/>
                <a:ea typeface="Source Sans Pro"/>
                <a:cs typeface="Source Sans Pro"/>
                <a:sym typeface="Source Sans Pro"/>
              </a:rPr>
              <a:t>Ánfor</a:t>
            </a:r>
            <a:r>
              <a:rPr lang="es-ES" sz="1800" b="1" dirty="0">
                <a:solidFill>
                  <a:schemeClr val="dk1"/>
                </a:solidFill>
                <a:latin typeface="Source Sans Pro"/>
                <a:ea typeface="Source Sans Pro"/>
                <a:cs typeface="Source Sans Pro"/>
                <a:sym typeface="Source Sans Pro"/>
              </a:rPr>
              <a:t>@</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27</a:t>
            </a:fld>
            <a:endParaRPr lang="es-ES"/>
          </a:p>
        </p:txBody>
      </p:sp>
      <p:sp>
        <p:nvSpPr>
          <p:cNvPr id="17" name="Google Shape;132;p30">
            <a:extLst>
              <a:ext uri="{FF2B5EF4-FFF2-40B4-BE49-F238E27FC236}">
                <a16:creationId xmlns:a16="http://schemas.microsoft.com/office/drawing/2014/main" id="{6E08098A-7DEA-4EDE-8489-D03D6A07E657}"/>
              </a:ext>
            </a:extLst>
          </p:cNvPr>
          <p:cNvSpPr txBox="1"/>
          <p:nvPr/>
        </p:nvSpPr>
        <p:spPr>
          <a:xfrm flipH="1">
            <a:off x="393267" y="3426601"/>
            <a:ext cx="3399300" cy="1241021"/>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u="sng" strike="sngStrike" dirty="0">
                <a:solidFill>
                  <a:schemeClr val="accent2">
                    <a:lumMod val="75000"/>
                  </a:schemeClr>
                </a:solidFill>
                <a:latin typeface="Source Sans Pro Light"/>
                <a:ea typeface="Source Sans Pro Light"/>
                <a:sym typeface="Source Sans Pro Light"/>
              </a:rPr>
              <a:t>Unidad de Origen (UO): </a:t>
            </a:r>
            <a:r>
              <a:rPr lang="es-ES" b="1" strike="sngStrike" dirty="0">
                <a:solidFill>
                  <a:srgbClr val="FF0000"/>
                </a:solidFill>
                <a:latin typeface="Source Sans Pro Light"/>
                <a:ea typeface="Source Sans Pro Light"/>
                <a:cs typeface="Source Sans Pro Light"/>
                <a:sym typeface="Wingdings" panose="05000000000000000000" pitchFamily="2" charset="2"/>
              </a:rPr>
              <a:t> Servicios</a:t>
            </a:r>
            <a:endParaRPr lang="es-ES" b="1" strike="sngStrike" dirty="0">
              <a:solidFill>
                <a:srgbClr val="FF0000"/>
              </a:solidFill>
              <a:latin typeface="Source Sans Pro Light"/>
              <a:ea typeface="Source Sans Pro Light"/>
              <a:cs typeface="Source Sans Pro Light"/>
              <a:sym typeface="Source Sans Pro Light"/>
            </a:endParaRPr>
          </a:p>
          <a:p>
            <a:pPr algn="just">
              <a:lnSpc>
                <a:spcPct val="115000"/>
              </a:lnSpc>
            </a:pPr>
            <a:r>
              <a:rPr lang="es-ES" sz="1200" dirty="0">
                <a:solidFill>
                  <a:schemeClr val="bg2">
                    <a:lumMod val="75000"/>
                    <a:lumOff val="25000"/>
                  </a:schemeClr>
                </a:solidFill>
                <a:latin typeface="Source Sans Pro Light"/>
                <a:ea typeface="Source Sans Pro Light"/>
                <a:sym typeface="Source Sans Pro Light"/>
              </a:rPr>
              <a:t>Debido al proceso de </a:t>
            </a:r>
            <a:r>
              <a:rPr lang="es-ES" sz="1200" b="1" dirty="0">
                <a:solidFill>
                  <a:schemeClr val="bg2">
                    <a:lumMod val="75000"/>
                    <a:lumOff val="25000"/>
                  </a:schemeClr>
                </a:solidFill>
                <a:latin typeface="Source Sans Pro Light"/>
                <a:ea typeface="Source Sans Pro Light"/>
                <a:sym typeface="Source Sans Pro Light"/>
              </a:rPr>
              <a:t>simplificación</a:t>
            </a:r>
            <a:r>
              <a:rPr lang="es-ES" sz="1200" dirty="0">
                <a:solidFill>
                  <a:schemeClr val="bg2">
                    <a:lumMod val="75000"/>
                    <a:lumOff val="25000"/>
                  </a:schemeClr>
                </a:solidFill>
                <a:latin typeface="Source Sans Pro Light"/>
                <a:ea typeface="Source Sans Pro Light"/>
                <a:sym typeface="Source Sans Pro Light"/>
              </a:rPr>
              <a:t> en la gestión de las necesidades formativas de la Junta de Andalucía, las </a:t>
            </a:r>
            <a:r>
              <a:rPr lang="es-ES" sz="1200" b="1" dirty="0">
                <a:solidFill>
                  <a:schemeClr val="bg2">
                    <a:lumMod val="75000"/>
                    <a:lumOff val="25000"/>
                  </a:schemeClr>
                </a:solidFill>
                <a:latin typeface="Source Sans Pro Light"/>
                <a:ea typeface="Source Sans Pro Light"/>
                <a:sym typeface="Source Sans Pro Light"/>
              </a:rPr>
              <a:t>Unidades de Origen  se eliminaron integrándose en sus correspondientes Unidades de Proceso</a:t>
            </a:r>
            <a:r>
              <a:rPr lang="es-ES" sz="1200" dirty="0">
                <a:solidFill>
                  <a:schemeClr val="bg2">
                    <a:lumMod val="75000"/>
                    <a:lumOff val="25000"/>
                  </a:schemeClr>
                </a:solidFill>
                <a:latin typeface="Source Sans Pro Light"/>
                <a:ea typeface="Source Sans Pro Light"/>
                <a:sym typeface="Source Sans Pro Light"/>
              </a:rPr>
              <a:t>.</a:t>
            </a:r>
          </a:p>
        </p:txBody>
      </p:sp>
      <p:sp>
        <p:nvSpPr>
          <p:cNvPr id="18" name="Google Shape;132;p30">
            <a:extLst>
              <a:ext uri="{FF2B5EF4-FFF2-40B4-BE49-F238E27FC236}">
                <a16:creationId xmlns:a16="http://schemas.microsoft.com/office/drawing/2014/main" id="{8C0778AC-982B-4551-A7EE-3418D9AE778F}"/>
              </a:ext>
            </a:extLst>
          </p:cNvPr>
          <p:cNvSpPr txBox="1"/>
          <p:nvPr/>
        </p:nvSpPr>
        <p:spPr>
          <a:xfrm flipH="1">
            <a:off x="4149416" y="441084"/>
            <a:ext cx="4538483" cy="2755800"/>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u="sng" dirty="0">
                <a:solidFill>
                  <a:schemeClr val="accent2">
                    <a:lumMod val="75000"/>
                  </a:schemeClr>
                </a:solidFill>
                <a:latin typeface="Source Sans Pro Light"/>
                <a:ea typeface="Source Sans Pro Light"/>
                <a:cs typeface="Source Sans Pro Light"/>
                <a:sym typeface="Source Sans Pro Light"/>
              </a:rPr>
              <a:t>Unidad de Proceso (UP): </a:t>
            </a:r>
            <a:r>
              <a:rPr lang="es-ES" b="1" dirty="0">
                <a:solidFill>
                  <a:srgbClr val="FF0000"/>
                </a:solidFill>
                <a:latin typeface="Source Sans Pro Light"/>
                <a:ea typeface="Source Sans Pro Light"/>
                <a:cs typeface="Source Sans Pro Light"/>
                <a:sym typeface="Wingdings" panose="05000000000000000000" pitchFamily="2" charset="2"/>
              </a:rPr>
              <a:t> Direcciones y Secretarías</a:t>
            </a:r>
            <a:endParaRPr lang="es-ES" b="1" dirty="0">
              <a:solidFill>
                <a:srgbClr val="FF0000"/>
              </a:solidFill>
              <a:latin typeface="Source Sans Pro Light"/>
              <a:ea typeface="Source Sans Pro Light"/>
              <a:cs typeface="Source Sans Pro Light"/>
              <a:sym typeface="Source Sans Pro Light"/>
            </a:endParaRPr>
          </a:p>
          <a:p>
            <a:pPr algn="just">
              <a:lnSpc>
                <a:spcPct val="115000"/>
              </a:lnSpc>
            </a:pPr>
            <a:r>
              <a:rPr lang="es-ES" dirty="0">
                <a:solidFill>
                  <a:schemeClr val="tx1"/>
                </a:solidFill>
                <a:latin typeface="Source Sans Pro Light"/>
                <a:ea typeface="Source Sans Pro Light"/>
                <a:sym typeface="Source Sans Pro Light"/>
              </a:rPr>
              <a:t>Encargada de la identificación de necesidades formativas y RF en su ámbito de competencia, su registro en </a:t>
            </a:r>
            <a:r>
              <a:rPr lang="es-ES" dirty="0" err="1">
                <a:solidFill>
                  <a:schemeClr val="tx1"/>
                </a:solidFill>
                <a:latin typeface="Source Sans Pro Light"/>
                <a:ea typeface="Source Sans Pro Light"/>
                <a:sym typeface="Source Sans Pro Light"/>
              </a:rPr>
              <a:t>ANFor</a:t>
            </a:r>
            <a:r>
              <a:rPr lang="es-ES" dirty="0">
                <a:solidFill>
                  <a:schemeClr val="tx1"/>
                </a:solidFill>
                <a:latin typeface="Source Sans Pro Light"/>
                <a:ea typeface="Source Sans Pro Light"/>
                <a:sym typeface="Source Sans Pro Light"/>
              </a:rPr>
              <a:t>@ y validación. </a:t>
            </a:r>
          </a:p>
          <a:p>
            <a:pPr marL="285750" marR="0" lvl="0" indent="-285750" algn="just" rtl="0">
              <a:lnSpc>
                <a:spcPct val="115000"/>
              </a:lnSpc>
              <a:spcBef>
                <a:spcPts val="0"/>
              </a:spcBef>
              <a:spcAft>
                <a:spcPts val="0"/>
              </a:spcAft>
              <a:buFont typeface="Arial" panose="020B0604020202020204" pitchFamily="34" charset="0"/>
              <a:buChar char="•"/>
            </a:pPr>
            <a:r>
              <a:rPr lang="es-ES" sz="1300" b="1" dirty="0">
                <a:solidFill>
                  <a:schemeClr val="tx1"/>
                </a:solidFill>
                <a:latin typeface="Source Sans Pro Light"/>
                <a:ea typeface="Source Sans Pro Light"/>
                <a:cs typeface="Source Sans Pro Light"/>
                <a:sym typeface="Source Sans Pro Light"/>
              </a:rPr>
              <a:t>Direcciones Generales</a:t>
            </a:r>
            <a:r>
              <a:rPr lang="es-ES" sz="1300" dirty="0">
                <a:solidFill>
                  <a:srgbClr val="949494"/>
                </a:solidFill>
                <a:latin typeface="Source Sans Pro Light"/>
                <a:ea typeface="Source Sans Pro Light"/>
                <a:cs typeface="Source Sans Pro Light"/>
                <a:sym typeface="Source Sans Pro Light"/>
              </a:rPr>
              <a:t>/ Secretarías Generales de cada una de las  Consejerías</a:t>
            </a:r>
          </a:p>
          <a:p>
            <a:pPr marL="285750" marR="0" lvl="0" indent="-285750" algn="just" rtl="0">
              <a:lnSpc>
                <a:spcPct val="115000"/>
              </a:lnSpc>
              <a:spcBef>
                <a:spcPts val="0"/>
              </a:spcBef>
              <a:spcAft>
                <a:spcPts val="0"/>
              </a:spcAft>
              <a:buFont typeface="Arial" panose="020B0604020202020204" pitchFamily="34" charset="0"/>
              <a:buChar char="•"/>
            </a:pPr>
            <a:r>
              <a:rPr lang="es-ES" sz="1300" b="1" dirty="0">
                <a:solidFill>
                  <a:schemeClr val="tx1"/>
                </a:solidFill>
                <a:latin typeface="Source Sans Pro Light"/>
                <a:ea typeface="Source Sans Pro Light"/>
                <a:cs typeface="Source Sans Pro Light"/>
                <a:sym typeface="Source Sans Pro Light"/>
              </a:rPr>
              <a:t>Direcciones Generales y Direcciones Provinciales</a:t>
            </a:r>
            <a:r>
              <a:rPr lang="es-ES" sz="1300" b="1" dirty="0">
                <a:solidFill>
                  <a:srgbClr val="949494"/>
                </a:solidFill>
                <a:latin typeface="Source Sans Pro Light"/>
                <a:ea typeface="Source Sans Pro Light"/>
                <a:cs typeface="Source Sans Pro Light"/>
                <a:sym typeface="Source Sans Pro Light"/>
              </a:rPr>
              <a:t> </a:t>
            </a:r>
            <a:r>
              <a:rPr lang="es-ES" sz="1300" dirty="0">
                <a:solidFill>
                  <a:srgbClr val="949494"/>
                </a:solidFill>
                <a:latin typeface="Source Sans Pro Light"/>
                <a:ea typeface="Source Sans Pro Light"/>
                <a:cs typeface="Source Sans Pro Light"/>
                <a:sym typeface="Source Sans Pro Light"/>
              </a:rPr>
              <a:t>de las Agencias</a:t>
            </a:r>
          </a:p>
          <a:p>
            <a:pPr marL="285750" marR="0" lvl="0" indent="-285750" algn="just" rtl="0">
              <a:lnSpc>
                <a:spcPct val="115000"/>
              </a:lnSpc>
              <a:spcBef>
                <a:spcPts val="0"/>
              </a:spcBef>
              <a:spcAft>
                <a:spcPts val="0"/>
              </a:spcAft>
              <a:buFont typeface="Arial" panose="020B0604020202020204" pitchFamily="34" charset="0"/>
              <a:buChar char="•"/>
            </a:pPr>
            <a:r>
              <a:rPr lang="es-ES" sz="1300" b="1" dirty="0">
                <a:solidFill>
                  <a:schemeClr val="tx1"/>
                </a:solidFill>
                <a:latin typeface="Source Sans Pro Light"/>
                <a:ea typeface="Source Sans Pro Light"/>
                <a:cs typeface="Source Sans Pro Light"/>
                <a:sym typeface="Source Sans Pro Light"/>
              </a:rPr>
              <a:t>Secretarías Generales Provinciales </a:t>
            </a:r>
            <a:r>
              <a:rPr lang="es-ES" sz="1300" dirty="0">
                <a:solidFill>
                  <a:srgbClr val="949494"/>
                </a:solidFill>
                <a:latin typeface="Source Sans Pro Light"/>
                <a:ea typeface="Source Sans Pro Light"/>
                <a:cs typeface="Source Sans Pro Light"/>
                <a:sym typeface="Source Sans Pro Light"/>
              </a:rPr>
              <a:t>de las Delegaciones Territoriales de cada Consejería en las 8 provincias</a:t>
            </a:r>
          </a:p>
          <a:p>
            <a:pPr marL="0" marR="0" lvl="0" indent="0" algn="just" rtl="0">
              <a:lnSpc>
                <a:spcPct val="115000"/>
              </a:lnSpc>
              <a:spcBef>
                <a:spcPts val="0"/>
              </a:spcBef>
              <a:spcAft>
                <a:spcPts val="0"/>
              </a:spcAft>
              <a:buNone/>
            </a:pPr>
            <a:endParaRPr lang="es-ES" b="1" dirty="0">
              <a:solidFill>
                <a:srgbClr val="949494"/>
              </a:solidFill>
              <a:latin typeface="Source Sans Pro Light"/>
              <a:ea typeface="Source Sans Pro Light"/>
              <a:cs typeface="Source Sans Pro Light"/>
              <a:sym typeface="Source Sans Pro Light"/>
            </a:endParaRPr>
          </a:p>
          <a:p>
            <a:pPr marL="0" marR="0" lvl="0" indent="0" algn="just" rtl="0">
              <a:lnSpc>
                <a:spcPct val="115000"/>
              </a:lnSpc>
              <a:spcBef>
                <a:spcPts val="0"/>
              </a:spcBef>
              <a:spcAft>
                <a:spcPts val="0"/>
              </a:spcAft>
              <a:buNone/>
            </a:pPr>
            <a:r>
              <a:rPr lang="es-ES" b="1" u="sng" dirty="0">
                <a:solidFill>
                  <a:schemeClr val="accent2">
                    <a:lumMod val="75000"/>
                  </a:schemeClr>
                </a:solidFill>
                <a:latin typeface="Source Sans Pro Light"/>
                <a:ea typeface="Source Sans Pro Light"/>
                <a:sym typeface="Source Sans Pro Light"/>
              </a:rPr>
              <a:t>Unidad de Destino (UD): </a:t>
            </a:r>
            <a:r>
              <a:rPr lang="es-ES" b="1" dirty="0">
                <a:solidFill>
                  <a:srgbClr val="FF0000"/>
                </a:solidFill>
                <a:latin typeface="Source Sans Pro Light"/>
                <a:ea typeface="Source Sans Pro Light"/>
                <a:cs typeface="Source Sans Pro Light"/>
                <a:sym typeface="Wingdings" panose="05000000000000000000" pitchFamily="2" charset="2"/>
              </a:rPr>
              <a:t> </a:t>
            </a:r>
            <a:r>
              <a:rPr lang="es-ES" b="1" dirty="0" err="1">
                <a:solidFill>
                  <a:srgbClr val="FF0000"/>
                </a:solidFill>
                <a:latin typeface="Source Sans Pro Light"/>
                <a:ea typeface="Source Sans Pro Light"/>
                <a:cs typeface="Source Sans Pro Light"/>
                <a:sym typeface="Wingdings" panose="05000000000000000000" pitchFamily="2" charset="2"/>
              </a:rPr>
              <a:t>SGTs</a:t>
            </a:r>
            <a:r>
              <a:rPr lang="es-ES" b="1" dirty="0">
                <a:solidFill>
                  <a:srgbClr val="FF0000"/>
                </a:solidFill>
                <a:latin typeface="Source Sans Pro Light"/>
                <a:ea typeface="Source Sans Pro Light"/>
                <a:cs typeface="Source Sans Pro Light"/>
                <a:sym typeface="Wingdings" panose="05000000000000000000" pitchFamily="2" charset="2"/>
              </a:rPr>
              <a:t> y Delegaciones de Justicia (Sv. Admón. Pública)</a:t>
            </a:r>
          </a:p>
          <a:p>
            <a:pPr algn="just">
              <a:lnSpc>
                <a:spcPct val="115000"/>
              </a:lnSpc>
            </a:pPr>
            <a:r>
              <a:rPr lang="es-ES" dirty="0">
                <a:solidFill>
                  <a:schemeClr val="tx1"/>
                </a:solidFill>
                <a:latin typeface="Source Sans Pro Light"/>
                <a:ea typeface="Source Sans Pro Light"/>
                <a:cs typeface="Source Sans Pro Light"/>
                <a:sym typeface="Source Sans Pro Light"/>
              </a:rPr>
              <a:t>Encargadas de proponer y priorizar NF, RF y PAF para su inclusión en el Plan.</a:t>
            </a:r>
          </a:p>
          <a:p>
            <a:pPr marL="285750" marR="0" lvl="0" indent="-285750" algn="just" rtl="0">
              <a:lnSpc>
                <a:spcPct val="115000"/>
              </a:lnSpc>
              <a:spcBef>
                <a:spcPts val="0"/>
              </a:spcBef>
              <a:spcAft>
                <a:spcPts val="0"/>
              </a:spcAft>
              <a:buFont typeface="Arial" panose="020B0604020202020204" pitchFamily="34" charset="0"/>
              <a:buChar char="•"/>
            </a:pPr>
            <a:r>
              <a:rPr lang="es-ES" sz="1300" b="1" dirty="0">
                <a:solidFill>
                  <a:schemeClr val="tx1"/>
                </a:solidFill>
                <a:latin typeface="Source Sans Pro Light"/>
                <a:ea typeface="Source Sans Pro Light"/>
                <a:cs typeface="Source Sans Pro Light"/>
                <a:sym typeface="Source Sans Pro Light"/>
              </a:rPr>
              <a:t>Secretarías Generales Técnicas </a:t>
            </a:r>
            <a:r>
              <a:rPr lang="es-ES" sz="1300" dirty="0">
                <a:solidFill>
                  <a:srgbClr val="949494"/>
                </a:solidFill>
                <a:latin typeface="Source Sans Pro Light"/>
                <a:ea typeface="Source Sans Pro Light"/>
                <a:cs typeface="Source Sans Pro Light"/>
                <a:sym typeface="Source Sans Pro Light"/>
              </a:rPr>
              <a:t>de cada una de las Consejerías</a:t>
            </a:r>
          </a:p>
          <a:p>
            <a:pPr marL="285750" marR="0" lvl="0" indent="-285750" algn="just" rtl="0">
              <a:lnSpc>
                <a:spcPct val="115000"/>
              </a:lnSpc>
              <a:spcBef>
                <a:spcPts val="0"/>
              </a:spcBef>
              <a:spcAft>
                <a:spcPts val="0"/>
              </a:spcAft>
              <a:buFont typeface="Arial" panose="020B0604020202020204" pitchFamily="34" charset="0"/>
              <a:buChar char="•"/>
            </a:pPr>
            <a:r>
              <a:rPr lang="es-ES" sz="1300" dirty="0">
                <a:solidFill>
                  <a:srgbClr val="949494"/>
                </a:solidFill>
                <a:latin typeface="Source Sans Pro Light"/>
                <a:ea typeface="Source Sans Pro Light"/>
                <a:cs typeface="Source Sans Pro Light"/>
                <a:sym typeface="Source Sans Pro Light"/>
              </a:rPr>
              <a:t>Servicios </a:t>
            </a:r>
            <a:r>
              <a:rPr lang="es-ES" sz="1300" b="1" dirty="0">
                <a:solidFill>
                  <a:schemeClr val="tx1"/>
                </a:solidFill>
                <a:latin typeface="Source Sans Pro Light"/>
                <a:ea typeface="Source Sans Pro Light"/>
                <a:cs typeface="Source Sans Pro Light"/>
                <a:sym typeface="Source Sans Pro Light"/>
              </a:rPr>
              <a:t>responsables de formación de las Agencias</a:t>
            </a:r>
            <a:r>
              <a:rPr lang="es-ES" sz="1300" b="1" dirty="0">
                <a:solidFill>
                  <a:srgbClr val="949494"/>
                </a:solidFill>
                <a:latin typeface="Source Sans Pro Light"/>
                <a:ea typeface="Source Sans Pro Light"/>
                <a:cs typeface="Source Sans Pro Light"/>
                <a:sym typeface="Source Sans Pro Light"/>
              </a:rPr>
              <a:t> </a:t>
            </a:r>
            <a:r>
              <a:rPr lang="es-ES" sz="1300" dirty="0">
                <a:solidFill>
                  <a:srgbClr val="949494"/>
                </a:solidFill>
                <a:latin typeface="Source Sans Pro Light"/>
                <a:ea typeface="Source Sans Pro Light"/>
                <a:cs typeface="Source Sans Pro Light"/>
                <a:sym typeface="Source Sans Pro Light"/>
              </a:rPr>
              <a:t>Administrativas y de Régimen Especial</a:t>
            </a:r>
          </a:p>
          <a:p>
            <a:pPr marL="285750" marR="0" lvl="0" indent="-285750" algn="just" rtl="0">
              <a:lnSpc>
                <a:spcPct val="115000"/>
              </a:lnSpc>
              <a:spcBef>
                <a:spcPts val="0"/>
              </a:spcBef>
              <a:spcAft>
                <a:spcPts val="0"/>
              </a:spcAft>
              <a:buFont typeface="Arial" panose="020B0604020202020204" pitchFamily="34" charset="0"/>
              <a:buChar char="•"/>
            </a:pPr>
            <a:r>
              <a:rPr lang="es-ES" sz="1300" b="1" dirty="0">
                <a:solidFill>
                  <a:schemeClr val="tx1"/>
                </a:solidFill>
                <a:latin typeface="Source Sans Pro Light"/>
                <a:ea typeface="Source Sans Pro Light"/>
                <a:cs typeface="Source Sans Pro Light"/>
                <a:sym typeface="Source Sans Pro Light"/>
              </a:rPr>
              <a:t>Servicios de Administración Pública </a:t>
            </a:r>
            <a:r>
              <a:rPr lang="es-ES" sz="1300" dirty="0">
                <a:solidFill>
                  <a:srgbClr val="949494"/>
                </a:solidFill>
                <a:latin typeface="Source Sans Pro Light"/>
                <a:ea typeface="Source Sans Pro Light"/>
                <a:cs typeface="Source Sans Pro Light"/>
                <a:sym typeface="Source Sans Pro Light"/>
              </a:rPr>
              <a:t>de las Delegaciones de Justicia en cada una de las 8 provincias</a:t>
            </a:r>
          </a:p>
        </p:txBody>
      </p:sp>
      <p:sp>
        <p:nvSpPr>
          <p:cNvPr id="11" name="Google Shape;297;p42">
            <a:extLst>
              <a:ext uri="{FF2B5EF4-FFF2-40B4-BE49-F238E27FC236}">
                <a16:creationId xmlns:a16="http://schemas.microsoft.com/office/drawing/2014/main" id="{D33B2D95-5601-473D-95FC-B6F3BAB303B6}"/>
              </a:ext>
            </a:extLst>
          </p:cNvPr>
          <p:cNvSpPr txBox="1"/>
          <p:nvPr/>
        </p:nvSpPr>
        <p:spPr>
          <a:xfrm flipH="1">
            <a:off x="322730" y="1395300"/>
            <a:ext cx="2950200" cy="32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ES" sz="1200" dirty="0">
                <a:solidFill>
                  <a:schemeClr val="accent1"/>
                </a:solidFill>
                <a:latin typeface="Source Sans Pro SemiBold"/>
                <a:ea typeface="Source Sans Pro SemiBold"/>
                <a:cs typeface="Source Sans Pro SemiBold"/>
                <a:sym typeface="Source Sans Pro SemiBold"/>
              </a:rPr>
              <a:t>¿Quién es quién?</a:t>
            </a:r>
          </a:p>
        </p:txBody>
      </p:sp>
      <p:pic>
        <p:nvPicPr>
          <p:cNvPr id="12" name="Picture 2">
            <a:extLst>
              <a:ext uri="{FF2B5EF4-FFF2-40B4-BE49-F238E27FC236}">
                <a16:creationId xmlns:a16="http://schemas.microsoft.com/office/drawing/2014/main" id="{7DBE587A-D5D3-4794-BACB-892B3C97E0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688"/>
          <a:stretch/>
        </p:blipFill>
        <p:spPr bwMode="auto">
          <a:xfrm>
            <a:off x="2357201" y="780223"/>
            <a:ext cx="1299686" cy="84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a:extLst>
              <a:ext uri="{FF2B5EF4-FFF2-40B4-BE49-F238E27FC236}">
                <a16:creationId xmlns:a16="http://schemas.microsoft.com/office/drawing/2014/main" id="{AB5ACBB1-2D51-4E97-094C-C89EA0082A5B}"/>
              </a:ext>
            </a:extLst>
          </p:cNvPr>
          <p:cNvSpPr txBox="1"/>
          <p:nvPr/>
        </p:nvSpPr>
        <p:spPr>
          <a:xfrm>
            <a:off x="322730" y="1898668"/>
            <a:ext cx="3399300" cy="1068178"/>
          </a:xfrm>
          <a:prstGeom prst="rect">
            <a:avLst/>
          </a:prstGeom>
          <a:noFill/>
        </p:spPr>
        <p:txBody>
          <a:bodyPr wrap="square">
            <a:spAutoFit/>
          </a:bodyPr>
          <a:lstStyle/>
          <a:p>
            <a:pPr marL="0" marR="0" lvl="0" indent="0" algn="just" rtl="0">
              <a:lnSpc>
                <a:spcPct val="115000"/>
              </a:lnSpc>
              <a:spcBef>
                <a:spcPts val="0"/>
              </a:spcBef>
              <a:spcAft>
                <a:spcPts val="0"/>
              </a:spcAft>
              <a:buNone/>
            </a:pPr>
            <a:r>
              <a:rPr lang="es-ES" b="1" u="sng" dirty="0">
                <a:solidFill>
                  <a:srgbClr val="FF0000"/>
                </a:solidFill>
                <a:latin typeface="Source Sans Pro Light"/>
                <a:ea typeface="Source Sans Pro Light"/>
                <a:cs typeface="Source Sans Pro Light"/>
                <a:sym typeface="Source Sans Pro Light"/>
              </a:rPr>
              <a:t>Unidad IAAP (IAAP): </a:t>
            </a:r>
            <a:r>
              <a:rPr lang="es-ES" dirty="0">
                <a:solidFill>
                  <a:schemeClr val="bg2">
                    <a:lumMod val="75000"/>
                    <a:lumOff val="25000"/>
                  </a:schemeClr>
                </a:solidFill>
                <a:latin typeface="Source Sans Pro Light"/>
                <a:ea typeface="Source Sans Pro Light"/>
                <a:cs typeface="Source Sans Pro Light"/>
                <a:sym typeface="Source Sans Pro Light"/>
              </a:rPr>
              <a:t>Encargada de gestionar todo el proceso de detección y elaborar el Plan de Formación en base a las propuestas recibidas.</a:t>
            </a:r>
          </a:p>
        </p:txBody>
      </p:sp>
      <p:cxnSp>
        <p:nvCxnSpPr>
          <p:cNvPr id="4" name="Conector recto 3">
            <a:extLst>
              <a:ext uri="{FF2B5EF4-FFF2-40B4-BE49-F238E27FC236}">
                <a16:creationId xmlns:a16="http://schemas.microsoft.com/office/drawing/2014/main" id="{361544D6-F120-9E28-98C5-B6F899038F5C}"/>
              </a:ext>
            </a:extLst>
          </p:cNvPr>
          <p:cNvCxnSpPr>
            <a:cxnSpLocks/>
          </p:cNvCxnSpPr>
          <p:nvPr/>
        </p:nvCxnSpPr>
        <p:spPr>
          <a:xfrm>
            <a:off x="456101" y="3244534"/>
            <a:ext cx="2816829" cy="163543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E7F9B9D-30F1-E5FB-543F-E0522F09536F}"/>
              </a:ext>
            </a:extLst>
          </p:cNvPr>
          <p:cNvCxnSpPr>
            <a:cxnSpLocks/>
          </p:cNvCxnSpPr>
          <p:nvPr/>
        </p:nvCxnSpPr>
        <p:spPr>
          <a:xfrm flipV="1">
            <a:off x="579863" y="3244534"/>
            <a:ext cx="2693067" cy="163543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4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fld id="{101EA376-7C02-4A59-A784-2A65CCBDFB99}" type="slidenum">
              <a:rPr lang="es-ES" smtClean="0"/>
              <a:pPr/>
              <a:t>28</a:t>
            </a:fld>
            <a:endParaRPr lang="es-ES" dirty="0"/>
          </a:p>
        </p:txBody>
      </p:sp>
      <p:pic>
        <p:nvPicPr>
          <p:cNvPr id="1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5457"/>
          <a:stretch/>
        </p:blipFill>
        <p:spPr bwMode="auto">
          <a:xfrm>
            <a:off x="1708169" y="4014916"/>
            <a:ext cx="4099324" cy="512189"/>
          </a:xfrm>
          <a:prstGeom prst="rect">
            <a:avLst/>
          </a:prstGeom>
          <a:noFill/>
          <a:extLst>
            <a:ext uri="{909E8E84-426E-40DD-AFC4-6F175D3DCCD1}">
              <a14:hiddenFill xmlns:a14="http://schemas.microsoft.com/office/drawing/2010/main">
                <a:solidFill>
                  <a:srgbClr val="FFFFFF"/>
                </a:solidFill>
              </a14:hiddenFill>
            </a:ext>
          </a:extLst>
        </p:spPr>
      </p:pic>
      <p:grpSp>
        <p:nvGrpSpPr>
          <p:cNvPr id="8208" name="Group 8207">
            <a:extLst>
              <a:ext uri="{FF2B5EF4-FFF2-40B4-BE49-F238E27FC236}">
                <a16:creationId xmlns:a16="http://schemas.microsoft.com/office/drawing/2014/main" id="{A81EBAE0-E909-B199-C937-0A49841AB0E4}"/>
              </a:ext>
            </a:extLst>
          </p:cNvPr>
          <p:cNvGrpSpPr/>
          <p:nvPr/>
        </p:nvGrpSpPr>
        <p:grpSpPr>
          <a:xfrm>
            <a:off x="1611422" y="811683"/>
            <a:ext cx="4979413" cy="2853214"/>
            <a:chOff x="0" y="0"/>
            <a:chExt cx="6639217" cy="3804285"/>
          </a:xfrm>
        </p:grpSpPr>
        <p:cxnSp>
          <p:nvCxnSpPr>
            <p:cNvPr id="8209" name="AutoShape 28">
              <a:extLst>
                <a:ext uri="{FF2B5EF4-FFF2-40B4-BE49-F238E27FC236}">
                  <a16:creationId xmlns:a16="http://schemas.microsoft.com/office/drawing/2014/main" id="{8193B3D6-2859-2F3B-9CC4-4F3DBE2F15E9}"/>
                </a:ext>
              </a:extLst>
            </p:cNvPr>
            <p:cNvCxnSpPr>
              <a:cxnSpLocks noChangeShapeType="1"/>
            </p:cNvCxnSpPr>
            <p:nvPr/>
          </p:nvCxnSpPr>
          <p:spPr bwMode="auto">
            <a:xfrm>
              <a:off x="4035895" y="2679568"/>
              <a:ext cx="635" cy="2152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10" name="AutoShape 34">
              <a:extLst>
                <a:ext uri="{FF2B5EF4-FFF2-40B4-BE49-F238E27FC236}">
                  <a16:creationId xmlns:a16="http://schemas.microsoft.com/office/drawing/2014/main" id="{F7D05A8B-84EC-4ECD-02D5-1CFAD97342E7}"/>
                </a:ext>
              </a:extLst>
            </p:cNvPr>
            <p:cNvCxnSpPr>
              <a:cxnSpLocks noChangeShapeType="1"/>
            </p:cNvCxnSpPr>
            <p:nvPr/>
          </p:nvCxnSpPr>
          <p:spPr bwMode="auto">
            <a:xfrm>
              <a:off x="4037800" y="2513313"/>
              <a:ext cx="36766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211" name="Group 8210">
              <a:extLst>
                <a:ext uri="{FF2B5EF4-FFF2-40B4-BE49-F238E27FC236}">
                  <a16:creationId xmlns:a16="http://schemas.microsoft.com/office/drawing/2014/main" id="{2A0D6718-9205-E28E-C885-70EF16E41EF7}"/>
                </a:ext>
              </a:extLst>
            </p:cNvPr>
            <p:cNvGrpSpPr/>
            <p:nvPr/>
          </p:nvGrpSpPr>
          <p:grpSpPr>
            <a:xfrm>
              <a:off x="0" y="0"/>
              <a:ext cx="6639217" cy="3804285"/>
              <a:chOff x="0" y="0"/>
              <a:chExt cx="6639217" cy="3804285"/>
            </a:xfrm>
          </p:grpSpPr>
          <p:sp>
            <p:nvSpPr>
              <p:cNvPr id="8212" name="AutoShape 8">
                <a:extLst>
                  <a:ext uri="{FF2B5EF4-FFF2-40B4-BE49-F238E27FC236}">
                    <a16:creationId xmlns:a16="http://schemas.microsoft.com/office/drawing/2014/main" id="{641C7AF7-0E60-0627-6840-719324453D32}"/>
                  </a:ext>
                </a:extLst>
              </p:cNvPr>
              <p:cNvSpPr>
                <a:spLocks noChangeArrowheads="1"/>
              </p:cNvSpPr>
              <p:nvPr/>
            </p:nvSpPr>
            <p:spPr bwMode="auto">
              <a:xfrm>
                <a:off x="1553317" y="664573"/>
                <a:ext cx="1465580" cy="492125"/>
              </a:xfrm>
              <a:prstGeom prst="roundRect">
                <a:avLst>
                  <a:gd name="adj" fmla="val 16667"/>
                </a:avLst>
              </a:prstGeom>
              <a:solidFill>
                <a:srgbClr val="9BBB59">
                  <a:lumMod val="75000"/>
                  <a:lumOff val="0"/>
                </a:srgbClr>
              </a:solidFill>
              <a:ln w="9525">
                <a:solidFill>
                  <a:srgbClr val="000000"/>
                </a:solidFill>
                <a:round/>
                <a:headEnd/>
                <a:tailEnd/>
              </a:ln>
            </p:spPr>
            <p:txBody>
              <a:bodyPr rot="0" vert="horz" wrap="square" lIns="68580" tIns="34290" rIns="68580" bIns="34290" anchor="t" anchorCtr="0" upright="1">
                <a:noAutofit/>
              </a:bodyPr>
              <a:lstStyle/>
              <a:p>
                <a:pPr algn="ctr" defTabSz="685800">
                  <a:lnSpc>
                    <a:spcPct val="115000"/>
                  </a:lnSpc>
                  <a:spcAft>
                    <a:spcPts val="750"/>
                  </a:spcAft>
                  <a:buClrTx/>
                  <a:defRPr/>
                </a:pPr>
                <a:r>
                  <a:rPr lang="es-ES" sz="825">
                    <a:solidFill>
                      <a:srgbClr val="FFFFFF"/>
                    </a:solidFill>
                    <a:latin typeface="Calibri" panose="020F0502020204030204" pitchFamily="34" charset="0"/>
                    <a:ea typeface="Times New Roman" panose="02020603050405020304" pitchFamily="18" charset="0"/>
                    <a:cs typeface="Times New Roman" panose="02020603050405020304" pitchFamily="18" charset="0"/>
                  </a:rPr>
                  <a:t>Secretaría General Técnica </a:t>
                </a:r>
                <a:endParaRPr lang="es-ES" sz="825">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213" name="AutoShape 11">
                <a:extLst>
                  <a:ext uri="{FF2B5EF4-FFF2-40B4-BE49-F238E27FC236}">
                    <a16:creationId xmlns:a16="http://schemas.microsoft.com/office/drawing/2014/main" id="{D012FDFB-6305-C012-9E3F-0371A2199EBD}"/>
                  </a:ext>
                </a:extLst>
              </p:cNvPr>
              <p:cNvCxnSpPr>
                <a:cxnSpLocks noChangeShapeType="1"/>
              </p:cNvCxnSpPr>
              <p:nvPr/>
            </p:nvCxnSpPr>
            <p:spPr bwMode="auto">
              <a:xfrm flipH="1">
                <a:off x="449547" y="1520866"/>
                <a:ext cx="1905" cy="382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214" name="Group 8213">
                <a:extLst>
                  <a:ext uri="{FF2B5EF4-FFF2-40B4-BE49-F238E27FC236}">
                    <a16:creationId xmlns:a16="http://schemas.microsoft.com/office/drawing/2014/main" id="{9234F1DC-CC47-3BBB-AC13-29449CCF3C66}"/>
                  </a:ext>
                </a:extLst>
              </p:cNvPr>
              <p:cNvGrpSpPr/>
              <p:nvPr/>
            </p:nvGrpSpPr>
            <p:grpSpPr>
              <a:xfrm>
                <a:off x="0" y="0"/>
                <a:ext cx="6639217" cy="3804285"/>
                <a:chOff x="0" y="0"/>
                <a:chExt cx="6639217" cy="3804285"/>
              </a:xfrm>
            </p:grpSpPr>
            <p:sp>
              <p:nvSpPr>
                <p:cNvPr id="8215" name="AutoShape 4">
                  <a:extLst>
                    <a:ext uri="{FF2B5EF4-FFF2-40B4-BE49-F238E27FC236}">
                      <a16:creationId xmlns:a16="http://schemas.microsoft.com/office/drawing/2014/main" id="{796C9CE4-ED40-424D-58F4-93D3569A2071}"/>
                    </a:ext>
                  </a:extLst>
                </p:cNvPr>
                <p:cNvSpPr>
                  <a:spLocks noChangeArrowheads="1"/>
                </p:cNvSpPr>
                <p:nvPr/>
              </p:nvSpPr>
              <p:spPr bwMode="auto">
                <a:xfrm>
                  <a:off x="3194685" y="22118"/>
                  <a:ext cx="1465580" cy="492125"/>
                </a:xfrm>
                <a:prstGeom prst="roundRect">
                  <a:avLst>
                    <a:gd name="adj" fmla="val 16667"/>
                  </a:avLst>
                </a:prstGeom>
                <a:solidFill>
                  <a:srgbClr val="00B050"/>
                </a:solidFill>
                <a:ln w="9525">
                  <a:solidFill>
                    <a:srgbClr val="000000"/>
                  </a:solidFill>
                  <a:round/>
                  <a:headEnd/>
                  <a:tailEnd/>
                </a:ln>
              </p:spPr>
              <p:txBody>
                <a:bodyPr rot="0" vert="horz" wrap="square" lIns="68580" tIns="34290" rIns="68580" bIns="34290" anchor="t" anchorCtr="0" upright="1">
                  <a:noAutofit/>
                </a:bodyPr>
                <a:lstStyle/>
                <a:p>
                  <a:pPr algn="ctr" defTabSz="685800">
                    <a:lnSpc>
                      <a:spcPct val="115000"/>
                    </a:lnSpc>
                    <a:spcAft>
                      <a:spcPts val="750"/>
                    </a:spcAft>
                    <a:buClrTx/>
                    <a:defRPr/>
                  </a:pPr>
                  <a:r>
                    <a:rPr lang="es-ES" sz="1200" b="1">
                      <a:solidFill>
                        <a:srgbClr val="FFFFFF"/>
                      </a:solidFill>
                      <a:latin typeface="Calibri" panose="020F0502020204030204" pitchFamily="34" charset="0"/>
                      <a:ea typeface="Times New Roman" panose="02020603050405020304" pitchFamily="18" charset="0"/>
                      <a:cs typeface="Times New Roman" panose="02020603050405020304" pitchFamily="18" charset="0"/>
                    </a:rPr>
                    <a:t>IAAP</a:t>
                  </a:r>
                  <a:endParaRPr lang="es-ES" sz="825">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216" name="AutoShape 36">
                  <a:extLst>
                    <a:ext uri="{FF2B5EF4-FFF2-40B4-BE49-F238E27FC236}">
                      <a16:creationId xmlns:a16="http://schemas.microsoft.com/office/drawing/2014/main" id="{E4F607A8-B969-4A59-C71E-3EE96E8F512C}"/>
                    </a:ext>
                  </a:extLst>
                </p:cNvPr>
                <p:cNvCxnSpPr>
                  <a:cxnSpLocks noChangeShapeType="1"/>
                  <a:stCxn id="8221" idx="3"/>
                  <a:endCxn id="8218" idx="1"/>
                </p:cNvCxnSpPr>
                <p:nvPr/>
              </p:nvCxnSpPr>
              <p:spPr bwMode="auto">
                <a:xfrm>
                  <a:off x="5031881" y="1049095"/>
                  <a:ext cx="360539" cy="3826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17" name="AutoShape 40">
                  <a:extLst>
                    <a:ext uri="{FF2B5EF4-FFF2-40B4-BE49-F238E27FC236}">
                      <a16:creationId xmlns:a16="http://schemas.microsoft.com/office/drawing/2014/main" id="{647CAF23-E462-793B-4190-297F538211C6}"/>
                    </a:ext>
                  </a:extLst>
                </p:cNvPr>
                <p:cNvCxnSpPr>
                  <a:cxnSpLocks noChangeShapeType="1"/>
                  <a:stCxn id="8212" idx="3"/>
                  <a:endCxn id="8215" idx="2"/>
                </p:cNvCxnSpPr>
                <p:nvPr/>
              </p:nvCxnSpPr>
              <p:spPr bwMode="auto">
                <a:xfrm flipV="1">
                  <a:off x="3018897" y="514243"/>
                  <a:ext cx="908578" cy="3963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18" name="AutoShape 45">
                  <a:extLst>
                    <a:ext uri="{FF2B5EF4-FFF2-40B4-BE49-F238E27FC236}">
                      <a16:creationId xmlns:a16="http://schemas.microsoft.com/office/drawing/2014/main" id="{DA2BF484-41CF-A56A-1B0D-39C2ED6497C7}"/>
                    </a:ext>
                  </a:extLst>
                </p:cNvPr>
                <p:cNvSpPr>
                  <a:spLocks noChangeArrowheads="1"/>
                </p:cNvSpPr>
                <p:nvPr/>
              </p:nvSpPr>
              <p:spPr bwMode="auto">
                <a:xfrm>
                  <a:off x="5392420" y="1081443"/>
                  <a:ext cx="1246797" cy="700644"/>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algn="ctr" defTabSz="685800">
                    <a:lnSpc>
                      <a:spcPct val="115000"/>
                    </a:lnSpc>
                    <a:spcAft>
                      <a:spcPts val="750"/>
                    </a:spcAft>
                    <a:buClrTx/>
                    <a:defRPr/>
                  </a:pPr>
                  <a:r>
                    <a:rPr lang="es-ES" sz="825" dirty="0">
                      <a:latin typeface="Calibri" panose="020F0502020204030204" pitchFamily="34" charset="0"/>
                      <a:ea typeface="Times New Roman" panose="02020603050405020304" pitchFamily="18" charset="0"/>
                      <a:cs typeface="Times New Roman" panose="02020603050405020304" pitchFamily="18" charset="0"/>
                    </a:rPr>
                    <a:t>8 DELEGACIONES  TERRITORIALES DE JUSTICIA</a:t>
                  </a:r>
                </a:p>
              </p:txBody>
            </p:sp>
            <p:grpSp>
              <p:nvGrpSpPr>
                <p:cNvPr id="8219" name="Group 8218">
                  <a:extLst>
                    <a:ext uri="{FF2B5EF4-FFF2-40B4-BE49-F238E27FC236}">
                      <a16:creationId xmlns:a16="http://schemas.microsoft.com/office/drawing/2014/main" id="{8784E878-7BB2-353C-1BED-A22BB9829DC6}"/>
                    </a:ext>
                  </a:extLst>
                </p:cNvPr>
                <p:cNvGrpSpPr>
                  <a:grpSpLocks/>
                </p:cNvGrpSpPr>
                <p:nvPr/>
              </p:nvGrpSpPr>
              <p:grpSpPr bwMode="auto">
                <a:xfrm>
                  <a:off x="0" y="0"/>
                  <a:ext cx="5901055" cy="3804285"/>
                  <a:chOff x="775" y="1597"/>
                  <a:chExt cx="9293" cy="5991"/>
                </a:xfrm>
              </p:grpSpPr>
              <p:cxnSp>
                <p:nvCxnSpPr>
                  <p:cNvPr id="8222" name="AutoShape 24">
                    <a:extLst>
                      <a:ext uri="{FF2B5EF4-FFF2-40B4-BE49-F238E27FC236}">
                        <a16:creationId xmlns:a16="http://schemas.microsoft.com/office/drawing/2014/main" id="{AB89F7D6-57C2-2ABE-4F64-50CDCC56AE65}"/>
                      </a:ext>
                    </a:extLst>
                  </p:cNvPr>
                  <p:cNvCxnSpPr>
                    <a:cxnSpLocks noChangeShapeType="1"/>
                  </p:cNvCxnSpPr>
                  <p:nvPr/>
                </p:nvCxnSpPr>
                <p:spPr bwMode="auto">
                  <a:xfrm>
                    <a:off x="7126" y="5019"/>
                    <a:ext cx="1" cy="90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3" name="AutoShape 27">
                    <a:extLst>
                      <a:ext uri="{FF2B5EF4-FFF2-40B4-BE49-F238E27FC236}">
                        <a16:creationId xmlns:a16="http://schemas.microsoft.com/office/drawing/2014/main" id="{FAA2A60F-1C2D-BC99-9821-D7F94450FFC9}"/>
                      </a:ext>
                    </a:extLst>
                  </p:cNvPr>
                  <p:cNvSpPr>
                    <a:spLocks noChangeArrowheads="1"/>
                  </p:cNvSpPr>
                  <p:nvPr/>
                </p:nvSpPr>
                <p:spPr bwMode="auto">
                  <a:xfrm>
                    <a:off x="7708" y="5234"/>
                    <a:ext cx="2360" cy="760"/>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Secretarías Generales Provinciales</a:t>
                    </a:r>
                  </a:p>
                </p:txBody>
              </p:sp>
              <p:sp>
                <p:nvSpPr>
                  <p:cNvPr id="8224" name="AutoShape 29">
                    <a:extLst>
                      <a:ext uri="{FF2B5EF4-FFF2-40B4-BE49-F238E27FC236}">
                        <a16:creationId xmlns:a16="http://schemas.microsoft.com/office/drawing/2014/main" id="{034581B0-DEA7-FBB0-6A88-D3B53FC8D7DE}"/>
                      </a:ext>
                    </a:extLst>
                  </p:cNvPr>
                  <p:cNvSpPr>
                    <a:spLocks noChangeArrowheads="1"/>
                  </p:cNvSpPr>
                  <p:nvPr/>
                </p:nvSpPr>
                <p:spPr bwMode="auto">
                  <a:xfrm>
                    <a:off x="6960" y="6185"/>
                    <a:ext cx="1576" cy="535"/>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Servicio A</a:t>
                    </a:r>
                  </a:p>
                </p:txBody>
              </p:sp>
              <p:cxnSp>
                <p:nvCxnSpPr>
                  <p:cNvPr id="8225" name="AutoShape 30">
                    <a:extLst>
                      <a:ext uri="{FF2B5EF4-FFF2-40B4-BE49-F238E27FC236}">
                        <a16:creationId xmlns:a16="http://schemas.microsoft.com/office/drawing/2014/main" id="{B89A8707-2C45-3411-B04C-EC4DDFE602EA}"/>
                      </a:ext>
                    </a:extLst>
                  </p:cNvPr>
                  <p:cNvCxnSpPr>
                    <a:cxnSpLocks noChangeShapeType="1"/>
                  </p:cNvCxnSpPr>
                  <p:nvPr/>
                </p:nvCxnSpPr>
                <p:spPr bwMode="auto">
                  <a:xfrm>
                    <a:off x="7129" y="6730"/>
                    <a:ext cx="0" cy="35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6" name="AutoShape 31">
                    <a:extLst>
                      <a:ext uri="{FF2B5EF4-FFF2-40B4-BE49-F238E27FC236}">
                        <a16:creationId xmlns:a16="http://schemas.microsoft.com/office/drawing/2014/main" id="{D995D9AF-6557-DA13-CE75-DE351FB13056}"/>
                      </a:ext>
                    </a:extLst>
                  </p:cNvPr>
                  <p:cNvSpPr>
                    <a:spLocks noChangeArrowheads="1"/>
                  </p:cNvSpPr>
                  <p:nvPr/>
                </p:nvSpPr>
                <p:spPr bwMode="auto">
                  <a:xfrm>
                    <a:off x="6963" y="7053"/>
                    <a:ext cx="1576" cy="535"/>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Servicio B</a:t>
                    </a:r>
                  </a:p>
                </p:txBody>
              </p:sp>
              <p:grpSp>
                <p:nvGrpSpPr>
                  <p:cNvPr id="8227" name="Group 8226">
                    <a:extLst>
                      <a:ext uri="{FF2B5EF4-FFF2-40B4-BE49-F238E27FC236}">
                        <a16:creationId xmlns:a16="http://schemas.microsoft.com/office/drawing/2014/main" id="{2DE1B53D-53B9-D429-2E6B-6129AEA2214D}"/>
                      </a:ext>
                    </a:extLst>
                  </p:cNvPr>
                  <p:cNvGrpSpPr>
                    <a:grpSpLocks/>
                  </p:cNvGrpSpPr>
                  <p:nvPr/>
                </p:nvGrpSpPr>
                <p:grpSpPr bwMode="auto">
                  <a:xfrm>
                    <a:off x="775" y="1597"/>
                    <a:ext cx="8151" cy="5658"/>
                    <a:chOff x="775" y="1597"/>
                    <a:chExt cx="8151" cy="5658"/>
                  </a:xfrm>
                </p:grpSpPr>
                <p:cxnSp>
                  <p:nvCxnSpPr>
                    <p:cNvPr id="8228" name="AutoShape 7">
                      <a:extLst>
                        <a:ext uri="{FF2B5EF4-FFF2-40B4-BE49-F238E27FC236}">
                          <a16:creationId xmlns:a16="http://schemas.microsoft.com/office/drawing/2014/main" id="{72A404BC-E7F2-290B-ECCB-ED4D53A14443}"/>
                        </a:ext>
                      </a:extLst>
                    </p:cNvPr>
                    <p:cNvCxnSpPr>
                      <a:cxnSpLocks noChangeShapeType="1"/>
                    </p:cNvCxnSpPr>
                    <p:nvPr/>
                  </p:nvCxnSpPr>
                  <p:spPr bwMode="auto">
                    <a:xfrm>
                      <a:off x="1486" y="3994"/>
                      <a:ext cx="303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9" name="AutoShape 9">
                      <a:extLst>
                        <a:ext uri="{FF2B5EF4-FFF2-40B4-BE49-F238E27FC236}">
                          <a16:creationId xmlns:a16="http://schemas.microsoft.com/office/drawing/2014/main" id="{39C5716A-617A-7015-6495-218E148B0678}"/>
                        </a:ext>
                      </a:extLst>
                    </p:cNvPr>
                    <p:cNvSpPr>
                      <a:spLocks noChangeArrowheads="1"/>
                    </p:cNvSpPr>
                    <p:nvPr/>
                  </p:nvSpPr>
                  <p:spPr bwMode="auto">
                    <a:xfrm>
                      <a:off x="775" y="4597"/>
                      <a:ext cx="2308" cy="775"/>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Dirección General / Secretaría General 1</a:t>
                      </a:r>
                    </a:p>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8230" name="AutoShape 10">
                      <a:extLst>
                        <a:ext uri="{FF2B5EF4-FFF2-40B4-BE49-F238E27FC236}">
                          <a16:creationId xmlns:a16="http://schemas.microsoft.com/office/drawing/2014/main" id="{01BE3BD5-D39F-BC90-47D6-FAD48C9840AB}"/>
                        </a:ext>
                      </a:extLst>
                    </p:cNvPr>
                    <p:cNvSpPr>
                      <a:spLocks noChangeArrowheads="1"/>
                    </p:cNvSpPr>
                    <p:nvPr/>
                  </p:nvSpPr>
                  <p:spPr bwMode="auto">
                    <a:xfrm>
                      <a:off x="3462" y="4597"/>
                      <a:ext cx="2308" cy="775"/>
                    </a:xfrm>
                    <a:prstGeom prst="roundRect">
                      <a:avLst>
                        <a:gd name="adj" fmla="val 16667"/>
                      </a:avLst>
                    </a:prstGeom>
                    <a:solidFill>
                      <a:srgbClr val="FFFFFF"/>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Dirección General / Secretaría General</a:t>
                      </a:r>
                    </a:p>
                  </p:txBody>
                </p:sp>
                <p:cxnSp>
                  <p:nvCxnSpPr>
                    <p:cNvPr id="8231" name="AutoShape 12">
                      <a:extLst>
                        <a:ext uri="{FF2B5EF4-FFF2-40B4-BE49-F238E27FC236}">
                          <a16:creationId xmlns:a16="http://schemas.microsoft.com/office/drawing/2014/main" id="{C745AF0F-90AF-C0F5-81FC-2BA9FAD02797}"/>
                        </a:ext>
                      </a:extLst>
                    </p:cNvPr>
                    <p:cNvCxnSpPr>
                      <a:cxnSpLocks noChangeShapeType="1"/>
                    </p:cNvCxnSpPr>
                    <p:nvPr/>
                  </p:nvCxnSpPr>
                  <p:spPr bwMode="auto">
                    <a:xfrm flipH="1">
                      <a:off x="4523" y="3994"/>
                      <a:ext cx="3" cy="60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32" name="AutoShape 17">
                      <a:extLst>
                        <a:ext uri="{FF2B5EF4-FFF2-40B4-BE49-F238E27FC236}">
                          <a16:creationId xmlns:a16="http://schemas.microsoft.com/office/drawing/2014/main" id="{0F20064F-1350-8416-7210-91F2CA692A44}"/>
                        </a:ext>
                      </a:extLst>
                    </p:cNvPr>
                    <p:cNvCxnSpPr>
                      <a:cxnSpLocks noChangeShapeType="1"/>
                    </p:cNvCxnSpPr>
                    <p:nvPr/>
                  </p:nvCxnSpPr>
                  <p:spPr bwMode="auto">
                    <a:xfrm>
                      <a:off x="1098" y="5373"/>
                      <a:ext cx="0" cy="16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33" name="AutoShape 18">
                      <a:extLst>
                        <a:ext uri="{FF2B5EF4-FFF2-40B4-BE49-F238E27FC236}">
                          <a16:creationId xmlns:a16="http://schemas.microsoft.com/office/drawing/2014/main" id="{E7EC0809-3CB2-B627-2E7F-3679E2D56165}"/>
                        </a:ext>
                      </a:extLst>
                    </p:cNvPr>
                    <p:cNvCxnSpPr>
                      <a:cxnSpLocks noChangeShapeType="1"/>
                    </p:cNvCxnSpPr>
                    <p:nvPr/>
                  </p:nvCxnSpPr>
                  <p:spPr bwMode="auto">
                    <a:xfrm>
                      <a:off x="1098" y="6994"/>
                      <a:ext cx="7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34" name="AutoShape 19">
                      <a:extLst>
                        <a:ext uri="{FF2B5EF4-FFF2-40B4-BE49-F238E27FC236}">
                          <a16:creationId xmlns:a16="http://schemas.microsoft.com/office/drawing/2014/main" id="{4E1E7EF3-9990-8D3F-0BFC-C3698B3E04E3}"/>
                        </a:ext>
                      </a:extLst>
                    </p:cNvPr>
                    <p:cNvCxnSpPr>
                      <a:cxnSpLocks noChangeShapeType="1"/>
                    </p:cNvCxnSpPr>
                    <p:nvPr/>
                  </p:nvCxnSpPr>
                  <p:spPr bwMode="auto">
                    <a:xfrm>
                      <a:off x="1098" y="6240"/>
                      <a:ext cx="78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35" name="AutoShape 20">
                      <a:extLst>
                        <a:ext uri="{FF2B5EF4-FFF2-40B4-BE49-F238E27FC236}">
                          <a16:creationId xmlns:a16="http://schemas.microsoft.com/office/drawing/2014/main" id="{F7846348-403C-8909-403D-F5599D19D506}"/>
                        </a:ext>
                      </a:extLst>
                    </p:cNvPr>
                    <p:cNvSpPr>
                      <a:spLocks noChangeArrowheads="1"/>
                    </p:cNvSpPr>
                    <p:nvPr/>
                  </p:nvSpPr>
                  <p:spPr bwMode="auto">
                    <a:xfrm>
                      <a:off x="1886" y="5862"/>
                      <a:ext cx="1576" cy="535"/>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Servicio 1.A</a:t>
                      </a:r>
                    </a:p>
                  </p:txBody>
                </p:sp>
                <p:sp>
                  <p:nvSpPr>
                    <p:cNvPr id="8236" name="AutoShape 21">
                      <a:extLst>
                        <a:ext uri="{FF2B5EF4-FFF2-40B4-BE49-F238E27FC236}">
                          <a16:creationId xmlns:a16="http://schemas.microsoft.com/office/drawing/2014/main" id="{89D6BA10-B625-3BAC-5239-72ECFD2242D6}"/>
                        </a:ext>
                      </a:extLst>
                    </p:cNvPr>
                    <p:cNvSpPr>
                      <a:spLocks noChangeArrowheads="1"/>
                    </p:cNvSpPr>
                    <p:nvPr/>
                  </p:nvSpPr>
                  <p:spPr bwMode="auto">
                    <a:xfrm>
                      <a:off x="1883" y="6720"/>
                      <a:ext cx="1576" cy="535"/>
                    </a:xfrm>
                    <a:prstGeom prst="roundRect">
                      <a:avLst>
                        <a:gd name="adj" fmla="val 16667"/>
                      </a:avLst>
                    </a:prstGeom>
                    <a:solidFill>
                      <a:srgbClr val="C3D69B"/>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Servicio 1.B</a:t>
                      </a:r>
                    </a:p>
                  </p:txBody>
                </p:sp>
                <p:grpSp>
                  <p:nvGrpSpPr>
                    <p:cNvPr id="8237" name="Group 8236">
                      <a:extLst>
                        <a:ext uri="{FF2B5EF4-FFF2-40B4-BE49-F238E27FC236}">
                          <a16:creationId xmlns:a16="http://schemas.microsoft.com/office/drawing/2014/main" id="{5D4D0E1C-C548-E9FA-7975-C57ABFD629BB}"/>
                        </a:ext>
                      </a:extLst>
                    </p:cNvPr>
                    <p:cNvGrpSpPr>
                      <a:grpSpLocks/>
                    </p:cNvGrpSpPr>
                    <p:nvPr/>
                  </p:nvGrpSpPr>
                  <p:grpSpPr bwMode="auto">
                    <a:xfrm>
                      <a:off x="1735" y="1597"/>
                      <a:ext cx="7191" cy="3422"/>
                      <a:chOff x="1735" y="1597"/>
                      <a:chExt cx="7191" cy="3422"/>
                    </a:xfrm>
                  </p:grpSpPr>
                  <p:sp>
                    <p:nvSpPr>
                      <p:cNvPr id="8238" name="AutoShape 3">
                        <a:extLst>
                          <a:ext uri="{FF2B5EF4-FFF2-40B4-BE49-F238E27FC236}">
                            <a16:creationId xmlns:a16="http://schemas.microsoft.com/office/drawing/2014/main" id="{CF1F722C-1BAE-E71B-209C-D075D4686CC5}"/>
                          </a:ext>
                        </a:extLst>
                      </p:cNvPr>
                      <p:cNvSpPr>
                        <a:spLocks noChangeArrowheads="1"/>
                      </p:cNvSpPr>
                      <p:nvPr/>
                    </p:nvSpPr>
                    <p:spPr bwMode="auto">
                      <a:xfrm>
                        <a:off x="1735" y="1597"/>
                        <a:ext cx="2308" cy="775"/>
                      </a:xfrm>
                      <a:prstGeom prst="roundRect">
                        <a:avLst>
                          <a:gd name="adj" fmla="val 16667"/>
                        </a:avLst>
                      </a:prstGeom>
                      <a:solidFill>
                        <a:srgbClr val="FFFFFF"/>
                      </a:solidFill>
                      <a:ln w="9525">
                        <a:solidFill>
                          <a:srgbClr val="000000"/>
                        </a:solidFill>
                        <a:round/>
                        <a:headEnd/>
                        <a:tailEnd/>
                      </a:ln>
                    </p:spPr>
                    <p:txBody>
                      <a:bodyPr rot="0" vert="horz" wrap="square" lIns="68580" tIns="34290" rIns="68580" bIns="34290" anchor="t" anchorCtr="0" upright="1">
                        <a:noAutofit/>
                      </a:bodyPr>
                      <a:lstStyle/>
                      <a:p>
                        <a:pPr algn="ctr" defTabSz="685800">
                          <a:lnSpc>
                            <a:spcPct val="115000"/>
                          </a:lnSpc>
                          <a:spcAft>
                            <a:spcPts val="750"/>
                          </a:spcAft>
                          <a:buClrTx/>
                          <a:defRPr/>
                        </a:pPr>
                        <a:r>
                          <a:rPr lang="es-ES" sz="1050"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CONSEJERÍA</a:t>
                        </a:r>
                        <a:endPar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239" name="AutoShape 5">
                        <a:extLst>
                          <a:ext uri="{FF2B5EF4-FFF2-40B4-BE49-F238E27FC236}">
                            <a16:creationId xmlns:a16="http://schemas.microsoft.com/office/drawing/2014/main" id="{AB21A7D9-EC8B-2A19-61E5-138570639425}"/>
                          </a:ext>
                        </a:extLst>
                      </p:cNvPr>
                      <p:cNvCxnSpPr>
                        <a:cxnSpLocks noChangeShapeType="1"/>
                      </p:cNvCxnSpPr>
                      <p:nvPr/>
                    </p:nvCxnSpPr>
                    <p:spPr bwMode="auto">
                      <a:xfrm>
                        <a:off x="2846" y="2372"/>
                        <a:ext cx="0" cy="16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40" name="AutoShape 13">
                        <a:extLst>
                          <a:ext uri="{FF2B5EF4-FFF2-40B4-BE49-F238E27FC236}">
                            <a16:creationId xmlns:a16="http://schemas.microsoft.com/office/drawing/2014/main" id="{5C356AD3-00E3-59D5-B422-EA80A85AFBAC}"/>
                          </a:ext>
                        </a:extLst>
                      </p:cNvPr>
                      <p:cNvCxnSpPr>
                        <a:cxnSpLocks noChangeShapeType="1"/>
                      </p:cNvCxnSpPr>
                      <p:nvPr/>
                    </p:nvCxnSpPr>
                    <p:spPr bwMode="auto">
                      <a:xfrm>
                        <a:off x="2846" y="2972"/>
                        <a:ext cx="39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41" name="AutoShape 23">
                        <a:extLst>
                          <a:ext uri="{FF2B5EF4-FFF2-40B4-BE49-F238E27FC236}">
                            <a16:creationId xmlns:a16="http://schemas.microsoft.com/office/drawing/2014/main" id="{E70BB860-B3E8-E27C-00E7-6ADD8CC3783D}"/>
                          </a:ext>
                        </a:extLst>
                      </p:cNvPr>
                      <p:cNvCxnSpPr>
                        <a:cxnSpLocks noChangeShapeType="1"/>
                      </p:cNvCxnSpPr>
                      <p:nvPr/>
                    </p:nvCxnSpPr>
                    <p:spPr bwMode="auto">
                      <a:xfrm>
                        <a:off x="6175" y="3619"/>
                        <a:ext cx="1" cy="124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42" name="AutoShape 25">
                        <a:extLst>
                          <a:ext uri="{FF2B5EF4-FFF2-40B4-BE49-F238E27FC236}">
                            <a16:creationId xmlns:a16="http://schemas.microsoft.com/office/drawing/2014/main" id="{07974CBA-6832-4380-DED9-23AF53DD9E66}"/>
                          </a:ext>
                        </a:extLst>
                      </p:cNvPr>
                      <p:cNvCxnSpPr>
                        <a:cxnSpLocks noChangeShapeType="1"/>
                      </p:cNvCxnSpPr>
                      <p:nvPr/>
                    </p:nvCxnSpPr>
                    <p:spPr bwMode="auto">
                      <a:xfrm>
                        <a:off x="6175" y="4862"/>
                        <a:ext cx="78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43" name="AutoShape 26">
                        <a:extLst>
                          <a:ext uri="{FF2B5EF4-FFF2-40B4-BE49-F238E27FC236}">
                            <a16:creationId xmlns:a16="http://schemas.microsoft.com/office/drawing/2014/main" id="{1F0D0451-B554-EB99-FC64-6E38ABC0F587}"/>
                          </a:ext>
                        </a:extLst>
                      </p:cNvPr>
                      <p:cNvSpPr>
                        <a:spLocks noChangeArrowheads="1"/>
                      </p:cNvSpPr>
                      <p:nvPr/>
                    </p:nvSpPr>
                    <p:spPr bwMode="auto">
                      <a:xfrm>
                        <a:off x="6963" y="4163"/>
                        <a:ext cx="1963" cy="856"/>
                      </a:xfrm>
                      <a:prstGeom prst="roundRect">
                        <a:avLst>
                          <a:gd name="adj" fmla="val 16667"/>
                        </a:avLst>
                      </a:prstGeom>
                      <a:solidFill>
                        <a:srgbClr val="FFFFFF"/>
                      </a:solidFill>
                      <a:ln w="9525">
                        <a:solidFill>
                          <a:srgbClr val="000000"/>
                        </a:solidFill>
                        <a:round/>
                        <a:headEnd/>
                        <a:tailEnd/>
                      </a:ln>
                    </p:spPr>
                    <p:txBody>
                      <a:bodyPr rot="0" vert="horz" wrap="square" lIns="68580" tIns="34290" rIns="68580" bIns="34290" anchor="t" anchorCtr="0" upright="1">
                        <a:noAutofit/>
                      </a:bodyPr>
                      <a:lstStyle/>
                      <a:p>
                        <a:pPr defTabSz="685800">
                          <a:lnSpc>
                            <a:spcPct val="115000"/>
                          </a:lnSpc>
                          <a:spcAft>
                            <a:spcPts val="750"/>
                          </a:spcAft>
                          <a:buClrTx/>
                          <a:defRPr/>
                        </a:pPr>
                        <a:r>
                          <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DELEGACIONES  TERRITORIALES </a:t>
                        </a:r>
                      </a:p>
                    </p:txBody>
                  </p:sp>
                  <p:cxnSp>
                    <p:nvCxnSpPr>
                      <p:cNvPr id="8244" name="AutoShape 46">
                        <a:extLst>
                          <a:ext uri="{FF2B5EF4-FFF2-40B4-BE49-F238E27FC236}">
                            <a16:creationId xmlns:a16="http://schemas.microsoft.com/office/drawing/2014/main" id="{4585F90D-DD47-17A5-16EE-65CA66D6A556}"/>
                          </a:ext>
                        </a:extLst>
                      </p:cNvPr>
                      <p:cNvCxnSpPr>
                        <a:cxnSpLocks noChangeShapeType="1"/>
                      </p:cNvCxnSpPr>
                      <p:nvPr/>
                    </p:nvCxnSpPr>
                    <p:spPr bwMode="auto">
                      <a:xfrm>
                        <a:off x="2846" y="3618"/>
                        <a:ext cx="3329"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cxnSp>
              <p:nvCxnSpPr>
                <p:cNvPr id="8220" name="AutoShape 47">
                  <a:extLst>
                    <a:ext uri="{FF2B5EF4-FFF2-40B4-BE49-F238E27FC236}">
                      <a16:creationId xmlns:a16="http://schemas.microsoft.com/office/drawing/2014/main" id="{D36BADC2-BAB6-F29D-E4C4-3548CAC34044}"/>
                    </a:ext>
                  </a:extLst>
                </p:cNvPr>
                <p:cNvCxnSpPr>
                  <a:cxnSpLocks noChangeShapeType="1"/>
                  <a:stCxn id="8215" idx="2"/>
                  <a:endCxn id="8221" idx="0"/>
                </p:cNvCxnSpPr>
                <p:nvPr/>
              </p:nvCxnSpPr>
              <p:spPr bwMode="auto">
                <a:xfrm>
                  <a:off x="3927475" y="514243"/>
                  <a:ext cx="509094" cy="26743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1" name="AutoShape 49">
                  <a:extLst>
                    <a:ext uri="{FF2B5EF4-FFF2-40B4-BE49-F238E27FC236}">
                      <a16:creationId xmlns:a16="http://schemas.microsoft.com/office/drawing/2014/main" id="{E0C25BFE-735F-E9A7-9024-A96A0A1281B7}"/>
                    </a:ext>
                  </a:extLst>
                </p:cNvPr>
                <p:cNvSpPr>
                  <a:spLocks noChangeArrowheads="1"/>
                </p:cNvSpPr>
                <p:nvPr/>
              </p:nvSpPr>
              <p:spPr bwMode="auto">
                <a:xfrm>
                  <a:off x="3841256" y="781677"/>
                  <a:ext cx="1190625" cy="534835"/>
                </a:xfrm>
                <a:prstGeom prst="roundRect">
                  <a:avLst>
                    <a:gd name="adj" fmla="val 16667"/>
                  </a:avLst>
                </a:prstGeom>
                <a:solidFill>
                  <a:srgbClr val="77933C"/>
                </a:solidFill>
                <a:ln w="9525">
                  <a:solidFill>
                    <a:srgbClr val="000000"/>
                  </a:solidFill>
                  <a:round/>
                  <a:headEnd/>
                  <a:tailEnd/>
                </a:ln>
              </p:spPr>
              <p:txBody>
                <a:bodyPr rot="0" vert="horz" wrap="square" lIns="68580" tIns="34290" rIns="68580" bIns="34290" anchor="t" anchorCtr="0" upright="1">
                  <a:noAutofit/>
                </a:bodyPr>
                <a:lstStyle/>
                <a:p>
                  <a:pPr algn="ctr" defTabSz="685800">
                    <a:lnSpc>
                      <a:spcPct val="115000"/>
                    </a:lnSpc>
                    <a:spcAft>
                      <a:spcPts val="750"/>
                    </a:spcAft>
                    <a:buClrTx/>
                    <a:defRPr/>
                  </a:pPr>
                  <a:r>
                    <a:rPr lang="es-ES" sz="825"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Servicios de Admón. Pública</a:t>
                  </a:r>
                  <a:endParaRPr lang="es-ES" sz="825"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grpSp>
      <p:sp>
        <p:nvSpPr>
          <p:cNvPr id="8245" name="2 CuadroTexto">
            <a:extLst>
              <a:ext uri="{FF2B5EF4-FFF2-40B4-BE49-F238E27FC236}">
                <a16:creationId xmlns:a16="http://schemas.microsoft.com/office/drawing/2014/main" id="{8F12B724-CC7D-06D8-4CC1-448EDDA285DF}"/>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Estructura de la JA y sus roles en ÁNFORA</a:t>
            </a:r>
          </a:p>
        </p:txBody>
      </p:sp>
      <p:cxnSp>
        <p:nvCxnSpPr>
          <p:cNvPr id="4" name="AutoShape 36">
            <a:extLst>
              <a:ext uri="{FF2B5EF4-FFF2-40B4-BE49-F238E27FC236}">
                <a16:creationId xmlns:a16="http://schemas.microsoft.com/office/drawing/2014/main" id="{3C4D822C-5994-620E-D6A4-01DB5BAF8E93}"/>
              </a:ext>
            </a:extLst>
          </p:cNvPr>
          <p:cNvCxnSpPr>
            <a:cxnSpLocks noChangeShapeType="1"/>
          </p:cNvCxnSpPr>
          <p:nvPr/>
        </p:nvCxnSpPr>
        <p:spPr bwMode="auto">
          <a:xfrm>
            <a:off x="4824584" y="1761660"/>
            <a:ext cx="0" cy="2538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292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2 Marcador de número de diapositiva"/>
          <p:cNvSpPr>
            <a:spLocks noGrp="1"/>
          </p:cNvSpPr>
          <p:nvPr>
            <p:ph type="sldNum" sz="quarter" idx="4"/>
          </p:nvPr>
        </p:nvSpPr>
        <p:spPr>
          <a:xfrm>
            <a:off x="7972890" y="4840002"/>
            <a:ext cx="325525" cy="216024"/>
          </a:xfrm>
        </p:spPr>
        <p:txBody>
          <a:bodyPr/>
          <a:lstStyle/>
          <a:p>
            <a:fld id="{F63B03CF-AA21-4D2F-AB71-9A2581350162}" type="slidenum">
              <a:rPr lang="es-ES" smtClean="0"/>
              <a:pPr/>
              <a:t>29</a:t>
            </a:fld>
            <a:endParaRPr lang="es-ES" dirty="0"/>
          </a:p>
        </p:txBody>
      </p:sp>
      <p:sp>
        <p:nvSpPr>
          <p:cNvPr id="13" name="5 Rectángulo">
            <a:extLst>
              <a:ext uri="{FF2B5EF4-FFF2-40B4-BE49-F238E27FC236}">
                <a16:creationId xmlns:a16="http://schemas.microsoft.com/office/drawing/2014/main" id="{19A2FD25-A4F7-4AF2-910E-EFB1FA84BBA5}"/>
              </a:ext>
            </a:extLst>
          </p:cNvPr>
          <p:cNvSpPr/>
          <p:nvPr/>
        </p:nvSpPr>
        <p:spPr bwMode="auto">
          <a:xfrm>
            <a:off x="953598" y="141480"/>
            <a:ext cx="6147234" cy="432048"/>
          </a:xfrm>
          <a:prstGeom prst="rect">
            <a:avLst/>
          </a:prstGeom>
          <a:solidFill>
            <a:srgbClr val="006600"/>
          </a:solidFill>
          <a:ln w="571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s-ES" sz="1800" dirty="0">
                <a:latin typeface="Trebuchet MS" pitchFamily="34" charset="0"/>
                <a:cs typeface="Arial" charset="0"/>
              </a:rPr>
              <a:t>Estructura y Jerarquía del Sistema: Árbol de Unidades</a:t>
            </a:r>
            <a:endParaRPr lang="es-ES" sz="1800" dirty="0">
              <a:solidFill>
                <a:schemeClr val="bg1"/>
              </a:solidFill>
              <a:latin typeface="Trebuchet MS" pitchFamily="34" charset="0"/>
              <a:cs typeface="Arial" charset="0"/>
            </a:endParaRPr>
          </a:p>
        </p:txBody>
      </p:sp>
      <p:pic>
        <p:nvPicPr>
          <p:cNvPr id="2" name="Imagen 1">
            <a:extLst>
              <a:ext uri="{FF2B5EF4-FFF2-40B4-BE49-F238E27FC236}">
                <a16:creationId xmlns:a16="http://schemas.microsoft.com/office/drawing/2014/main" id="{5505E751-0220-45F6-8EF4-EB0D021AB269}"/>
              </a:ext>
            </a:extLst>
          </p:cNvPr>
          <p:cNvPicPr>
            <a:picLocks noChangeAspect="1"/>
          </p:cNvPicPr>
          <p:nvPr/>
        </p:nvPicPr>
        <p:blipFill>
          <a:blip r:embed="rId3" cstate="print"/>
          <a:stretch>
            <a:fillRect/>
          </a:stretch>
        </p:blipFill>
        <p:spPr>
          <a:xfrm>
            <a:off x="1709682" y="1005577"/>
            <a:ext cx="5084925" cy="3517073"/>
          </a:xfrm>
          <a:prstGeom prst="rect">
            <a:avLst/>
          </a:prstGeom>
        </p:spPr>
      </p:pic>
      <p:sp>
        <p:nvSpPr>
          <p:cNvPr id="3" name="CuadroTexto 2">
            <a:extLst>
              <a:ext uri="{FF2B5EF4-FFF2-40B4-BE49-F238E27FC236}">
                <a16:creationId xmlns:a16="http://schemas.microsoft.com/office/drawing/2014/main" id="{6FA0AA2E-694B-44AC-B0C7-4D943E74D96D}"/>
              </a:ext>
            </a:extLst>
          </p:cNvPr>
          <p:cNvSpPr txBox="1"/>
          <p:nvPr/>
        </p:nvSpPr>
        <p:spPr>
          <a:xfrm>
            <a:off x="2897814" y="832451"/>
            <a:ext cx="3618402" cy="369332"/>
          </a:xfrm>
          <a:prstGeom prst="rect">
            <a:avLst/>
          </a:prstGeom>
          <a:noFill/>
        </p:spPr>
        <p:txBody>
          <a:bodyPr wrap="square" rtlCol="0">
            <a:spAutoFit/>
          </a:bodyPr>
          <a:lstStyle/>
          <a:p>
            <a:r>
              <a:rPr lang="es-ES" sz="1800" b="1" dirty="0">
                <a:solidFill>
                  <a:schemeClr val="tx1"/>
                </a:solidFill>
                <a:latin typeface="Arial" panose="020B0604020202020204" pitchFamily="34" charset="0"/>
                <a:cs typeface="Arial" panose="020B0604020202020204" pitchFamily="34" charset="0"/>
              </a:rPr>
              <a:t>ESTRUCTURA TRADICIONAL</a:t>
            </a:r>
          </a:p>
        </p:txBody>
      </p:sp>
    </p:spTree>
    <p:extLst>
      <p:ext uri="{BB962C8B-B14F-4D97-AF65-F5344CB8AC3E}">
        <p14:creationId xmlns:p14="http://schemas.microsoft.com/office/powerpoint/2010/main" val="176463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654" y="634934"/>
            <a:ext cx="3585227" cy="4278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¿Qué es una Necesidad Formativa?</a:t>
            </a:r>
            <a:endParaRPr lang="es-ES" sz="1800" dirty="0">
              <a:latin typeface="Source Sans Pro"/>
              <a:ea typeface="Source Sans Pro"/>
              <a:cs typeface="Source Sans Pro"/>
              <a:sym typeface="Source Sans Pro"/>
            </a:endParaRPr>
          </a:p>
        </p:txBody>
      </p:sp>
      <p:sp>
        <p:nvSpPr>
          <p:cNvPr id="132" name="Google Shape;132;p30"/>
          <p:cNvSpPr txBox="1"/>
          <p:nvPr/>
        </p:nvSpPr>
        <p:spPr>
          <a:xfrm flipH="1">
            <a:off x="718383" y="1191226"/>
            <a:ext cx="3399300" cy="1205301"/>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dirty="0">
                <a:solidFill>
                  <a:schemeClr val="tx1"/>
                </a:solidFill>
                <a:latin typeface="Source Sans Pro Light"/>
                <a:ea typeface="Source Sans Pro Light"/>
                <a:cs typeface="Source Sans Pro Light"/>
                <a:sym typeface="Source Sans Pro Light"/>
              </a:rPr>
              <a:t>Un problema o una oportunidad para lo que se precisa adquirir nuevas competencias (aprender nuevos conocimientos, adquirir nuevas habilidades y/o nuevas actitudes).</a:t>
            </a:r>
          </a:p>
          <a:p>
            <a:pPr marL="0" marR="0" lvl="0" indent="0" algn="just" rtl="0">
              <a:lnSpc>
                <a:spcPct val="115000"/>
              </a:lnSpc>
              <a:spcBef>
                <a:spcPts val="0"/>
              </a:spcBef>
              <a:spcAft>
                <a:spcPts val="0"/>
              </a:spcAft>
              <a:buNone/>
            </a:pPr>
            <a:endParaRPr lang="es-ES" b="1" dirty="0">
              <a:solidFill>
                <a:schemeClr val="tx1"/>
              </a:solidFill>
              <a:latin typeface="Source Sans Pro Light"/>
              <a:ea typeface="Source Sans Pro Light"/>
              <a:cs typeface="Source Sans Pro Light"/>
              <a:sym typeface="Source Sans Pro Light"/>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3</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¿Qué es una Necesidad Formativa?</a:t>
            </a:r>
            <a:endParaRPr lang="es-ES" sz="800" u="sng" dirty="0">
              <a:solidFill>
                <a:schemeClr val="accent1"/>
              </a:solidFill>
              <a:latin typeface="Source Sans Pro Light"/>
              <a:ea typeface="Source Sans Pro Light"/>
              <a:cs typeface="Source Sans Pro Light"/>
              <a:sym typeface="Source Sans Pro Light"/>
            </a:endParaRPr>
          </a:p>
        </p:txBody>
      </p:sp>
      <p:pic>
        <p:nvPicPr>
          <p:cNvPr id="17" name="Picture 2">
            <a:extLst>
              <a:ext uri="{FF2B5EF4-FFF2-40B4-BE49-F238E27FC236}">
                <a16:creationId xmlns:a16="http://schemas.microsoft.com/office/drawing/2014/main" id="{BCF31D62-FB34-4C5C-9F28-6211CAB204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2" r="7051"/>
          <a:stretch/>
        </p:blipFill>
        <p:spPr bwMode="auto">
          <a:xfrm>
            <a:off x="5658164" y="303095"/>
            <a:ext cx="2330723" cy="191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642AC650-5EAA-4D89-9053-9A114A89A4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59" y="2699472"/>
            <a:ext cx="869469" cy="8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a:extLst>
              <a:ext uri="{FF2B5EF4-FFF2-40B4-BE49-F238E27FC236}">
                <a16:creationId xmlns:a16="http://schemas.microsoft.com/office/drawing/2014/main" id="{F7704CBB-A588-46C4-858E-93789303F5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10" y="2712306"/>
            <a:ext cx="948760" cy="94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5 CuadroTexto">
            <a:extLst>
              <a:ext uri="{FF2B5EF4-FFF2-40B4-BE49-F238E27FC236}">
                <a16:creationId xmlns:a16="http://schemas.microsoft.com/office/drawing/2014/main" id="{65BA7BBF-2FE2-46BE-9F90-8987BA33C62A}"/>
              </a:ext>
            </a:extLst>
          </p:cNvPr>
          <p:cNvSpPr txBox="1"/>
          <p:nvPr/>
        </p:nvSpPr>
        <p:spPr>
          <a:xfrm>
            <a:off x="167517" y="3661066"/>
            <a:ext cx="1828799" cy="523220"/>
          </a:xfrm>
          <a:prstGeom prst="rect">
            <a:avLst/>
          </a:prstGeom>
          <a:noFill/>
        </p:spPr>
        <p:txBody>
          <a:bodyPr wrap="square" rtlCol="0">
            <a:spAutoFit/>
          </a:bodyPr>
          <a:lstStyle/>
          <a:p>
            <a:pPr algn="ctr"/>
            <a:r>
              <a:rPr lang="es-ES" sz="1400" dirty="0">
                <a:solidFill>
                  <a:srgbClr val="008000"/>
                </a:solidFill>
                <a:latin typeface="Source Sans Pro Black" panose="020B0803030403020204" pitchFamily="34" charset="0"/>
                <a:ea typeface="Source Sans Pro Black" panose="020B0803030403020204" pitchFamily="34" charset="0"/>
              </a:rPr>
              <a:t>Situación A</a:t>
            </a:r>
          </a:p>
          <a:p>
            <a:pPr algn="ctr"/>
            <a:r>
              <a:rPr lang="es-ES" sz="1400" dirty="0">
                <a:solidFill>
                  <a:srgbClr val="008000"/>
                </a:solidFill>
                <a:latin typeface="Source Sans Pro Black" panose="020B0803030403020204" pitchFamily="34" charset="0"/>
                <a:ea typeface="Source Sans Pro Black" panose="020B0803030403020204" pitchFamily="34" charset="0"/>
              </a:rPr>
              <a:t>(NO DESEADA)</a:t>
            </a:r>
          </a:p>
        </p:txBody>
      </p:sp>
      <p:sp>
        <p:nvSpPr>
          <p:cNvPr id="21" name="12 CuadroTexto">
            <a:extLst>
              <a:ext uri="{FF2B5EF4-FFF2-40B4-BE49-F238E27FC236}">
                <a16:creationId xmlns:a16="http://schemas.microsoft.com/office/drawing/2014/main" id="{C7DD2112-B39B-4C30-BA7A-B898738C85CD}"/>
              </a:ext>
            </a:extLst>
          </p:cNvPr>
          <p:cNvSpPr txBox="1"/>
          <p:nvPr/>
        </p:nvSpPr>
        <p:spPr>
          <a:xfrm>
            <a:off x="2955437" y="3690664"/>
            <a:ext cx="1828799" cy="523220"/>
          </a:xfrm>
          <a:prstGeom prst="rect">
            <a:avLst/>
          </a:prstGeom>
          <a:noFill/>
        </p:spPr>
        <p:txBody>
          <a:bodyPr wrap="square" rtlCol="0">
            <a:spAutoFit/>
          </a:bodyPr>
          <a:lstStyle/>
          <a:p>
            <a:pPr algn="ctr"/>
            <a:r>
              <a:rPr lang="es-ES" sz="1400" dirty="0">
                <a:solidFill>
                  <a:srgbClr val="008000"/>
                </a:solidFill>
                <a:latin typeface="Source Sans Pro Black" panose="020B0803030403020204" pitchFamily="34" charset="0"/>
                <a:ea typeface="Source Sans Pro Black" panose="020B0803030403020204" pitchFamily="34" charset="0"/>
              </a:rPr>
              <a:t>Situación B</a:t>
            </a:r>
          </a:p>
          <a:p>
            <a:pPr algn="ctr"/>
            <a:r>
              <a:rPr lang="es-ES" sz="1400" dirty="0">
                <a:solidFill>
                  <a:srgbClr val="008000"/>
                </a:solidFill>
                <a:latin typeface="Source Sans Pro Black" panose="020B0803030403020204" pitchFamily="34" charset="0"/>
                <a:ea typeface="Source Sans Pro Black" panose="020B0803030403020204" pitchFamily="34" charset="0"/>
              </a:rPr>
              <a:t>(DESEADA)</a:t>
            </a:r>
          </a:p>
        </p:txBody>
      </p:sp>
      <p:sp>
        <p:nvSpPr>
          <p:cNvPr id="22" name="6 Flecha derecha">
            <a:extLst>
              <a:ext uri="{FF2B5EF4-FFF2-40B4-BE49-F238E27FC236}">
                <a16:creationId xmlns:a16="http://schemas.microsoft.com/office/drawing/2014/main" id="{199495DC-D4CF-4040-AEE0-F96AD14AD4A3}"/>
              </a:ext>
            </a:extLst>
          </p:cNvPr>
          <p:cNvSpPr/>
          <p:nvPr/>
        </p:nvSpPr>
        <p:spPr>
          <a:xfrm>
            <a:off x="1861686" y="3762434"/>
            <a:ext cx="1331027" cy="346701"/>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7 CuadroTexto">
            <a:extLst>
              <a:ext uri="{FF2B5EF4-FFF2-40B4-BE49-F238E27FC236}">
                <a16:creationId xmlns:a16="http://schemas.microsoft.com/office/drawing/2014/main" id="{49C2A04E-3022-445A-9138-49632A257324}"/>
              </a:ext>
            </a:extLst>
          </p:cNvPr>
          <p:cNvSpPr txBox="1"/>
          <p:nvPr/>
        </p:nvSpPr>
        <p:spPr>
          <a:xfrm>
            <a:off x="1747242" y="3024880"/>
            <a:ext cx="1331027" cy="738664"/>
          </a:xfrm>
          <a:prstGeom prst="rect">
            <a:avLst/>
          </a:prstGeom>
          <a:noFill/>
        </p:spPr>
        <p:txBody>
          <a:bodyPr wrap="square" rtlCol="0">
            <a:spAutoFit/>
          </a:bodyPr>
          <a:lstStyle/>
          <a:p>
            <a:pPr algn="ctr"/>
            <a:r>
              <a:rPr lang="es-ES" dirty="0">
                <a:solidFill>
                  <a:srgbClr val="008000"/>
                </a:solidFill>
                <a:latin typeface="Source Sans Pro Black" panose="020B0803030403020204" pitchFamily="34" charset="0"/>
                <a:ea typeface="Source Sans Pro Black" panose="020B0803030403020204" pitchFamily="34" charset="0"/>
              </a:rPr>
              <a:t>GAP</a:t>
            </a:r>
          </a:p>
          <a:p>
            <a:pPr algn="ctr"/>
            <a:r>
              <a:rPr lang="es-ES" sz="1400" dirty="0">
                <a:solidFill>
                  <a:srgbClr val="008000"/>
                </a:solidFill>
                <a:latin typeface="Source Sans Pro Black" panose="020B0803030403020204" pitchFamily="34" charset="0"/>
                <a:ea typeface="Source Sans Pro Black" panose="020B0803030403020204" pitchFamily="34" charset="0"/>
              </a:rPr>
              <a:t>Necesidad Formativa</a:t>
            </a:r>
          </a:p>
        </p:txBody>
      </p:sp>
      <p:sp>
        <p:nvSpPr>
          <p:cNvPr id="15" name="Google Shape;131;p30">
            <a:extLst>
              <a:ext uri="{FF2B5EF4-FFF2-40B4-BE49-F238E27FC236}">
                <a16:creationId xmlns:a16="http://schemas.microsoft.com/office/drawing/2014/main" id="{3633DE08-8822-4743-B074-1A2F6C7E1D75}"/>
              </a:ext>
            </a:extLst>
          </p:cNvPr>
          <p:cNvSpPr txBox="1"/>
          <p:nvPr/>
        </p:nvSpPr>
        <p:spPr>
          <a:xfrm flipH="1">
            <a:off x="5184180" y="2404763"/>
            <a:ext cx="3106409" cy="85744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¿La importancia  de detectar previamente las necesidades formativas?</a:t>
            </a:r>
            <a:endParaRPr lang="es-ES" sz="1800" dirty="0">
              <a:latin typeface="Source Sans Pro"/>
              <a:ea typeface="Source Sans Pro"/>
              <a:cs typeface="Source Sans Pro"/>
              <a:sym typeface="Source Sans Pro"/>
            </a:endParaRPr>
          </a:p>
        </p:txBody>
      </p:sp>
      <p:sp>
        <p:nvSpPr>
          <p:cNvPr id="16" name="Google Shape;132;p30">
            <a:extLst>
              <a:ext uri="{FF2B5EF4-FFF2-40B4-BE49-F238E27FC236}">
                <a16:creationId xmlns:a16="http://schemas.microsoft.com/office/drawing/2014/main" id="{47E555DB-ABBC-4D0A-B8D0-DE3AF0FD5B7A}"/>
              </a:ext>
            </a:extLst>
          </p:cNvPr>
          <p:cNvSpPr txBox="1"/>
          <p:nvPr/>
        </p:nvSpPr>
        <p:spPr>
          <a:xfrm flipH="1">
            <a:off x="5074831" y="3296154"/>
            <a:ext cx="3325105" cy="1253043"/>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dirty="0">
                <a:solidFill>
                  <a:schemeClr val="tx1"/>
                </a:solidFill>
                <a:latin typeface="Source Sans Pro Light"/>
                <a:ea typeface="Source Sans Pro Light"/>
                <a:cs typeface="Source Sans Pro Light"/>
                <a:sym typeface="Source Sans Pro Light"/>
              </a:rPr>
              <a:t>El trabajo previo a la grabación de necesidades es fundamental. </a:t>
            </a:r>
          </a:p>
          <a:p>
            <a:pPr marL="0" marR="0" lvl="0" indent="0" algn="just" rtl="0">
              <a:lnSpc>
                <a:spcPct val="115000"/>
              </a:lnSpc>
              <a:spcBef>
                <a:spcPts val="0"/>
              </a:spcBef>
              <a:spcAft>
                <a:spcPts val="0"/>
              </a:spcAft>
              <a:buNone/>
            </a:pPr>
            <a:r>
              <a:rPr lang="es-ES" b="1" dirty="0">
                <a:solidFill>
                  <a:schemeClr val="tx1"/>
                </a:solidFill>
                <a:latin typeface="Source Sans Pro Light"/>
                <a:ea typeface="Source Sans Pro Light"/>
                <a:cs typeface="Source Sans Pro Light"/>
                <a:sym typeface="Source Sans Pro Light"/>
              </a:rPr>
              <a:t>Estamos en un </a:t>
            </a:r>
            <a:r>
              <a:rPr lang="es-ES" b="1" u="sng" dirty="0">
                <a:solidFill>
                  <a:schemeClr val="tx1"/>
                </a:solidFill>
                <a:latin typeface="Source Sans Pro Light"/>
                <a:ea typeface="Source Sans Pro Light"/>
                <a:cs typeface="Source Sans Pro Light"/>
                <a:sym typeface="Source Sans Pro Light"/>
              </a:rPr>
              <a:t>momento clave </a:t>
            </a:r>
            <a:r>
              <a:rPr lang="es-ES" b="1" dirty="0">
                <a:solidFill>
                  <a:schemeClr val="tx1"/>
                </a:solidFill>
                <a:latin typeface="Source Sans Pro Light"/>
                <a:ea typeface="Source Sans Pro Light"/>
                <a:cs typeface="Source Sans Pro Light"/>
                <a:sym typeface="Source Sans Pro Light"/>
              </a:rPr>
              <a:t>(rápidos cambios, ¿concurso? y intensificación de las jubilaciones). </a:t>
            </a:r>
          </a:p>
          <a:p>
            <a:pPr marL="0" marR="0" lvl="0" indent="0" algn="just" rtl="0">
              <a:lnSpc>
                <a:spcPct val="115000"/>
              </a:lnSpc>
              <a:spcBef>
                <a:spcPts val="0"/>
              </a:spcBef>
              <a:spcAft>
                <a:spcPts val="0"/>
              </a:spcAft>
              <a:buNone/>
            </a:pPr>
            <a:r>
              <a:rPr lang="es-ES" sz="1600" b="1" dirty="0">
                <a:solidFill>
                  <a:schemeClr val="tx1"/>
                </a:solidFill>
                <a:latin typeface="Source Sans Pro Light"/>
                <a:ea typeface="Source Sans Pro Light"/>
                <a:cs typeface="Source Sans Pro Light"/>
                <a:sym typeface="Source Sans Pro Light"/>
              </a:rPr>
              <a:t>La formación es más importante si cabe.</a:t>
            </a:r>
          </a:p>
          <a:p>
            <a:pPr marL="0" marR="0" lvl="0" indent="0" algn="just" rtl="0">
              <a:lnSpc>
                <a:spcPct val="115000"/>
              </a:lnSpc>
              <a:spcBef>
                <a:spcPts val="0"/>
              </a:spcBef>
              <a:spcAft>
                <a:spcPts val="0"/>
              </a:spcAft>
              <a:buNone/>
            </a:pPr>
            <a:endParaRPr lang="es-ES" b="1" dirty="0">
              <a:solidFill>
                <a:schemeClr val="tx1"/>
              </a:solidFill>
              <a:latin typeface="Source Sans Pro Light"/>
              <a:ea typeface="Source Sans Pro Light"/>
              <a:cs typeface="Source Sans Pro Light"/>
              <a:sym typeface="Source Sans Pro Light"/>
            </a:endParaRPr>
          </a:p>
        </p:txBody>
      </p:sp>
    </p:spTree>
    <p:extLst>
      <p:ext uri="{BB962C8B-B14F-4D97-AF65-F5344CB8AC3E}">
        <p14:creationId xmlns:p14="http://schemas.microsoft.com/office/powerpoint/2010/main" val="26563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FF2E968-4C98-42F5-BF92-AB1E0E1C5735}"/>
              </a:ext>
            </a:extLst>
          </p:cNvPr>
          <p:cNvSpPr>
            <a:spLocks noGrp="1"/>
          </p:cNvSpPr>
          <p:nvPr>
            <p:ph type="sldNum" sz="quarter" idx="4"/>
          </p:nvPr>
        </p:nvSpPr>
        <p:spPr/>
        <p:txBody>
          <a:bodyPr/>
          <a:lstStyle/>
          <a:p>
            <a:fld id="{101EA376-7C02-4A59-A784-2A65CCBDFB99}" type="slidenum">
              <a:rPr lang="es-ES" smtClean="0"/>
              <a:pPr/>
              <a:t>30</a:t>
            </a:fld>
            <a:endParaRPr lang="es-ES" dirty="0"/>
          </a:p>
        </p:txBody>
      </p:sp>
      <p:sp>
        <p:nvSpPr>
          <p:cNvPr id="3" name="5 Rectángulo">
            <a:extLst>
              <a:ext uri="{FF2B5EF4-FFF2-40B4-BE49-F238E27FC236}">
                <a16:creationId xmlns:a16="http://schemas.microsoft.com/office/drawing/2014/main" id="{98D8EE1C-025B-4423-9EDF-EB1FE0566B22}"/>
              </a:ext>
            </a:extLst>
          </p:cNvPr>
          <p:cNvSpPr/>
          <p:nvPr/>
        </p:nvSpPr>
        <p:spPr bwMode="auto">
          <a:xfrm>
            <a:off x="953598" y="141480"/>
            <a:ext cx="6147234" cy="432048"/>
          </a:xfrm>
          <a:prstGeom prst="rect">
            <a:avLst/>
          </a:prstGeom>
          <a:solidFill>
            <a:srgbClr val="006600"/>
          </a:solidFill>
          <a:ln w="571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s-ES" sz="1800" dirty="0">
                <a:latin typeface="Trebuchet MS" pitchFamily="34" charset="0"/>
                <a:cs typeface="Arial" charset="0"/>
              </a:rPr>
              <a:t>Estructura y Jerarquía del Sistema: Árbol de Unidades</a:t>
            </a:r>
            <a:endParaRPr lang="es-ES" sz="1800" dirty="0">
              <a:solidFill>
                <a:schemeClr val="bg1"/>
              </a:solidFill>
              <a:latin typeface="Trebuchet MS" pitchFamily="34" charset="0"/>
              <a:cs typeface="Arial" charset="0"/>
            </a:endParaRPr>
          </a:p>
        </p:txBody>
      </p:sp>
      <p:pic>
        <p:nvPicPr>
          <p:cNvPr id="4" name="Imagen 3">
            <a:extLst>
              <a:ext uri="{FF2B5EF4-FFF2-40B4-BE49-F238E27FC236}">
                <a16:creationId xmlns:a16="http://schemas.microsoft.com/office/drawing/2014/main" id="{1D0D85D0-0F03-4F35-82D9-75CF252612EB}"/>
              </a:ext>
            </a:extLst>
          </p:cNvPr>
          <p:cNvPicPr>
            <a:picLocks noChangeAspect="1"/>
          </p:cNvPicPr>
          <p:nvPr/>
        </p:nvPicPr>
        <p:blipFill rotWithShape="1">
          <a:blip r:embed="rId2" cstate="print"/>
          <a:srcRect b="35242"/>
          <a:stretch/>
        </p:blipFill>
        <p:spPr>
          <a:xfrm>
            <a:off x="1655676" y="802210"/>
            <a:ext cx="5130570" cy="2298044"/>
          </a:xfrm>
          <a:prstGeom prst="rect">
            <a:avLst/>
          </a:prstGeom>
        </p:spPr>
      </p:pic>
      <p:sp>
        <p:nvSpPr>
          <p:cNvPr id="5" name="CuadroTexto 4">
            <a:extLst>
              <a:ext uri="{FF2B5EF4-FFF2-40B4-BE49-F238E27FC236}">
                <a16:creationId xmlns:a16="http://schemas.microsoft.com/office/drawing/2014/main" id="{547E6E5F-EDED-41FF-A87F-7F5F9195799E}"/>
              </a:ext>
            </a:extLst>
          </p:cNvPr>
          <p:cNvSpPr txBox="1"/>
          <p:nvPr/>
        </p:nvSpPr>
        <p:spPr>
          <a:xfrm>
            <a:off x="1625182" y="696503"/>
            <a:ext cx="5089958" cy="369332"/>
          </a:xfrm>
          <a:prstGeom prst="rect">
            <a:avLst/>
          </a:prstGeom>
          <a:noFill/>
        </p:spPr>
        <p:txBody>
          <a:bodyPr wrap="square" rtlCol="0">
            <a:spAutoFit/>
          </a:bodyPr>
          <a:lstStyle/>
          <a:p>
            <a:r>
              <a:rPr lang="es-ES" sz="1800" b="1" dirty="0">
                <a:solidFill>
                  <a:srgbClr val="C00000"/>
                </a:solidFill>
                <a:latin typeface="Arial" panose="020B0604020202020204" pitchFamily="34" charset="0"/>
                <a:cs typeface="Arial" panose="020B0604020202020204" pitchFamily="34" charset="0"/>
              </a:rPr>
              <a:t>SIMPLIFICACIÓN ESTRUCTURA 2025-26</a:t>
            </a:r>
          </a:p>
        </p:txBody>
      </p:sp>
      <p:sp>
        <p:nvSpPr>
          <p:cNvPr id="6" name="CuadroTexto 5">
            <a:extLst>
              <a:ext uri="{FF2B5EF4-FFF2-40B4-BE49-F238E27FC236}">
                <a16:creationId xmlns:a16="http://schemas.microsoft.com/office/drawing/2014/main" id="{F0F48E65-0862-4F16-8748-AE762B3D65DB}"/>
              </a:ext>
            </a:extLst>
          </p:cNvPr>
          <p:cNvSpPr txBox="1"/>
          <p:nvPr/>
        </p:nvSpPr>
        <p:spPr>
          <a:xfrm>
            <a:off x="1169622" y="3314669"/>
            <a:ext cx="6372708" cy="1477328"/>
          </a:xfrm>
          <a:prstGeom prst="rect">
            <a:avLst/>
          </a:prstGeom>
          <a:noFill/>
        </p:spPr>
        <p:txBody>
          <a:bodyPr wrap="square" rtlCol="0">
            <a:spAutoFit/>
          </a:bodyPr>
          <a:lstStyle/>
          <a:p>
            <a:r>
              <a:rPr lang="es-ES" sz="15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s-ES" sz="1500" dirty="0">
                <a:solidFill>
                  <a:schemeClr val="tx1"/>
                </a:solidFill>
                <a:latin typeface="Arial" panose="020B0604020202020204" pitchFamily="34" charset="0"/>
                <a:cs typeface="Arial" panose="020B0604020202020204" pitchFamily="34" charset="0"/>
              </a:rPr>
              <a:t>Las </a:t>
            </a:r>
            <a:r>
              <a:rPr lang="es-ES" sz="1500" b="1" dirty="0">
                <a:solidFill>
                  <a:srgbClr val="006600"/>
                </a:solidFill>
                <a:latin typeface="Arial" panose="020B0604020202020204" pitchFamily="34" charset="0"/>
                <a:cs typeface="Arial" panose="020B0604020202020204" pitchFamily="34" charset="0"/>
              </a:rPr>
              <a:t>unidades de origen se integraron en las unidades de proceso</a:t>
            </a:r>
            <a:r>
              <a:rPr lang="es-ES" sz="1500" dirty="0">
                <a:solidFill>
                  <a:schemeClr val="tx1"/>
                </a:solidFill>
                <a:latin typeface="Arial" panose="020B0604020202020204" pitchFamily="34" charset="0"/>
                <a:cs typeface="Arial" panose="020B0604020202020204" pitchFamily="34" charset="0"/>
              </a:rPr>
              <a:t>, según las indicaciones recibidas durante el proceso de actualización del Árbol de Unidades, mediante al </a:t>
            </a:r>
            <a:r>
              <a:rPr lang="es-ES" sz="1500" u="sng" dirty="0">
                <a:solidFill>
                  <a:schemeClr val="tx1"/>
                </a:solidFill>
                <a:latin typeface="Arial" panose="020B0604020202020204" pitchFamily="34" charset="0"/>
                <a:cs typeface="Arial" panose="020B0604020202020204" pitchFamily="34" charset="0"/>
              </a:rPr>
              <a:t>alta </a:t>
            </a:r>
            <a:r>
              <a:rPr lang="es-ES" sz="1500" u="sng">
                <a:solidFill>
                  <a:schemeClr val="tx1"/>
                </a:solidFill>
                <a:latin typeface="Arial" panose="020B0604020202020204" pitchFamily="34" charset="0"/>
                <a:cs typeface="Arial" panose="020B0604020202020204" pitchFamily="34" charset="0"/>
              </a:rPr>
              <a:t>de usuarios</a:t>
            </a:r>
            <a:r>
              <a:rPr lang="es-ES" sz="1500">
                <a:solidFill>
                  <a:schemeClr val="tx1"/>
                </a:solidFill>
                <a:latin typeface="Arial" panose="020B0604020202020204" pitchFamily="34" charset="0"/>
                <a:cs typeface="Arial" panose="020B0604020202020204" pitchFamily="34" charset="0"/>
              </a:rPr>
              <a:t>. </a:t>
            </a:r>
            <a:endParaRPr lang="es-ES" sz="1500" dirty="0">
              <a:solidFill>
                <a:schemeClr val="tx1"/>
              </a:solidFill>
              <a:latin typeface="Arial" panose="020B0604020202020204" pitchFamily="34" charset="0"/>
              <a:cs typeface="Arial" panose="020B0604020202020204" pitchFamily="34" charset="0"/>
            </a:endParaRPr>
          </a:p>
          <a:p>
            <a:endParaRPr lang="es-ES" sz="1500" dirty="0">
              <a:solidFill>
                <a:schemeClr val="tx1"/>
              </a:solidFill>
              <a:latin typeface="Arial" panose="020B0604020202020204" pitchFamily="34" charset="0"/>
              <a:cs typeface="Arial" panose="020B0604020202020204" pitchFamily="34" charset="0"/>
            </a:endParaRPr>
          </a:p>
          <a:p>
            <a:r>
              <a:rPr lang="es-ES" sz="1500" dirty="0">
                <a:solidFill>
                  <a:schemeClr val="tx1"/>
                </a:solidFill>
                <a:latin typeface="Arial" panose="020B0604020202020204" pitchFamily="34" charset="0"/>
                <a:cs typeface="Arial" panose="020B0604020202020204" pitchFamily="34" charset="0"/>
                <a:sym typeface="Wingdings" panose="05000000000000000000" pitchFamily="2" charset="2"/>
              </a:rPr>
              <a:t> En consecuencia</a:t>
            </a:r>
            <a:r>
              <a:rPr lang="es-ES" sz="1500" dirty="0">
                <a:solidFill>
                  <a:schemeClr val="tx1"/>
                </a:solidFill>
                <a:latin typeface="Arial" panose="020B0604020202020204" pitchFamily="34" charset="0"/>
                <a:cs typeface="Arial" panose="020B0604020202020204" pitchFamily="34" charset="0"/>
              </a:rPr>
              <a:t>, las </a:t>
            </a:r>
            <a:r>
              <a:rPr lang="es-ES" sz="1500" b="1" dirty="0">
                <a:solidFill>
                  <a:srgbClr val="006600"/>
                </a:solidFill>
                <a:latin typeface="Arial" panose="020B0604020202020204" pitchFamily="34" charset="0"/>
                <a:cs typeface="Arial" panose="020B0604020202020204" pitchFamily="34" charset="0"/>
              </a:rPr>
              <a:t>unidades de proceso </a:t>
            </a:r>
            <a:r>
              <a:rPr lang="es-ES" sz="1500" dirty="0">
                <a:solidFill>
                  <a:schemeClr val="tx1"/>
                </a:solidFill>
                <a:latin typeface="Arial" panose="020B0604020202020204" pitchFamily="34" charset="0"/>
                <a:cs typeface="Arial" panose="020B0604020202020204" pitchFamily="34" charset="0"/>
              </a:rPr>
              <a:t>registran las NNFF, las validan y pueden crear directamente su respuesta formativa.</a:t>
            </a:r>
          </a:p>
        </p:txBody>
      </p:sp>
    </p:spTree>
    <p:extLst>
      <p:ext uri="{BB962C8B-B14F-4D97-AF65-F5344CB8AC3E}">
        <p14:creationId xmlns:p14="http://schemas.microsoft.com/office/powerpoint/2010/main" val="46496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2 Marcador de número de diapositiva"/>
          <p:cNvSpPr>
            <a:spLocks noGrp="1"/>
          </p:cNvSpPr>
          <p:nvPr>
            <p:ph type="sldNum" sz="quarter" idx="4"/>
          </p:nvPr>
        </p:nvSpPr>
        <p:spPr>
          <a:xfrm>
            <a:off x="7972890" y="4840002"/>
            <a:ext cx="325525" cy="216024"/>
          </a:xfrm>
        </p:spPr>
        <p:txBody>
          <a:bodyPr/>
          <a:lstStyle/>
          <a:p>
            <a:fld id="{F63B03CF-AA21-4D2F-AB71-9A2581350162}" type="slidenum">
              <a:rPr lang="es-ES" smtClean="0"/>
              <a:pPr/>
              <a:t>31</a:t>
            </a:fld>
            <a:endParaRPr lang="es-ES" dirty="0"/>
          </a:p>
        </p:txBody>
      </p:sp>
      <p:graphicFrame>
        <p:nvGraphicFramePr>
          <p:cNvPr id="8" name="Diagrama 7">
            <a:extLst>
              <a:ext uri="{FF2B5EF4-FFF2-40B4-BE49-F238E27FC236}">
                <a16:creationId xmlns:a16="http://schemas.microsoft.com/office/drawing/2014/main" id="{19604BF2-D850-4391-9039-CF537BBB1DA0}"/>
              </a:ext>
            </a:extLst>
          </p:cNvPr>
          <p:cNvGraphicFramePr/>
          <p:nvPr/>
        </p:nvGraphicFramePr>
        <p:xfrm>
          <a:off x="1223628" y="843558"/>
          <a:ext cx="604867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CuadroTexto">
            <a:extLst>
              <a:ext uri="{FF2B5EF4-FFF2-40B4-BE49-F238E27FC236}">
                <a16:creationId xmlns:a16="http://schemas.microsoft.com/office/drawing/2014/main" id="{5B9B010B-3D39-423B-A225-535ED717C39F}"/>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latin typeface="NewsGotT" pitchFamily="2" charset="0"/>
              </a:rPr>
              <a:t>Flujo de tramitación NF HORIZONTALES</a:t>
            </a:r>
          </a:p>
        </p:txBody>
      </p:sp>
      <p:sp>
        <p:nvSpPr>
          <p:cNvPr id="3" name="Flecha: hacia arriba 2">
            <a:extLst>
              <a:ext uri="{FF2B5EF4-FFF2-40B4-BE49-F238E27FC236}">
                <a16:creationId xmlns:a16="http://schemas.microsoft.com/office/drawing/2014/main" id="{2E75047D-1184-40B5-9D0B-493BA5032BE5}"/>
              </a:ext>
            </a:extLst>
          </p:cNvPr>
          <p:cNvSpPr/>
          <p:nvPr/>
        </p:nvSpPr>
        <p:spPr bwMode="auto">
          <a:xfrm>
            <a:off x="1763688" y="1815666"/>
            <a:ext cx="810090" cy="2592288"/>
          </a:xfrm>
          <a:prstGeom prst="upArrow">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7" name="Flecha: hacia arriba 6">
            <a:extLst>
              <a:ext uri="{FF2B5EF4-FFF2-40B4-BE49-F238E27FC236}">
                <a16:creationId xmlns:a16="http://schemas.microsoft.com/office/drawing/2014/main" id="{E48DD5EA-31F1-4910-9CCD-500FD84A1DCB}"/>
              </a:ext>
            </a:extLst>
          </p:cNvPr>
          <p:cNvSpPr/>
          <p:nvPr/>
        </p:nvSpPr>
        <p:spPr bwMode="auto">
          <a:xfrm>
            <a:off x="3881205" y="1815666"/>
            <a:ext cx="810090" cy="2592288"/>
          </a:xfrm>
          <a:prstGeom prst="upArrow">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
        <p:nvSpPr>
          <p:cNvPr id="9" name="Flecha: hacia arriba 8">
            <a:extLst>
              <a:ext uri="{FF2B5EF4-FFF2-40B4-BE49-F238E27FC236}">
                <a16:creationId xmlns:a16="http://schemas.microsoft.com/office/drawing/2014/main" id="{E357B1DC-1325-495A-B349-B7FB1171404C}"/>
              </a:ext>
            </a:extLst>
          </p:cNvPr>
          <p:cNvSpPr/>
          <p:nvPr/>
        </p:nvSpPr>
        <p:spPr bwMode="auto">
          <a:xfrm>
            <a:off x="5814138" y="1815666"/>
            <a:ext cx="810090" cy="2592288"/>
          </a:xfrm>
          <a:prstGeom prst="upArrow">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buClrTx/>
            </a:pPr>
            <a:endParaRPr lang="es-ES" sz="1050">
              <a:solidFill>
                <a:schemeClr val="bg1"/>
              </a:solidFill>
              <a:latin typeface="Arial Unicode MS" pitchFamily="34" charset="-128"/>
            </a:endParaRPr>
          </a:p>
        </p:txBody>
      </p:sp>
    </p:spTree>
    <p:extLst>
      <p:ext uri="{BB962C8B-B14F-4D97-AF65-F5344CB8AC3E}">
        <p14:creationId xmlns:p14="http://schemas.microsoft.com/office/powerpoint/2010/main" val="44415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2 Marcador de número de diapositiva"/>
          <p:cNvSpPr>
            <a:spLocks noGrp="1"/>
          </p:cNvSpPr>
          <p:nvPr>
            <p:ph type="sldNum" sz="quarter" idx="4"/>
          </p:nvPr>
        </p:nvSpPr>
        <p:spPr>
          <a:xfrm>
            <a:off x="7972890" y="4840002"/>
            <a:ext cx="325525" cy="216024"/>
          </a:xfrm>
        </p:spPr>
        <p:txBody>
          <a:bodyPr/>
          <a:lstStyle/>
          <a:p>
            <a:fld id="{F63B03CF-AA21-4D2F-AB71-9A2581350162}" type="slidenum">
              <a:rPr lang="es-ES" smtClean="0"/>
              <a:pPr/>
              <a:t>32</a:t>
            </a:fld>
            <a:endParaRPr lang="es-ES" dirty="0"/>
          </a:p>
        </p:txBody>
      </p:sp>
      <p:grpSp>
        <p:nvGrpSpPr>
          <p:cNvPr id="7" name="Grupo 22">
            <a:extLst>
              <a:ext uri="{FF2B5EF4-FFF2-40B4-BE49-F238E27FC236}">
                <a16:creationId xmlns:a16="http://schemas.microsoft.com/office/drawing/2014/main" id="{93B678C3-97AD-49E7-9E7B-7DAB0F3E2720}"/>
              </a:ext>
            </a:extLst>
          </p:cNvPr>
          <p:cNvGrpSpPr>
            <a:grpSpLocks/>
          </p:cNvGrpSpPr>
          <p:nvPr/>
        </p:nvGrpSpPr>
        <p:grpSpPr bwMode="auto">
          <a:xfrm>
            <a:off x="3296841" y="1005576"/>
            <a:ext cx="2008584" cy="388144"/>
            <a:chOff x="2843437" y="300961"/>
            <a:chExt cx="2678550" cy="517840"/>
          </a:xfrm>
        </p:grpSpPr>
        <p:sp>
          <p:nvSpPr>
            <p:cNvPr id="9" name="Rectángulo redondeado 23">
              <a:extLst>
                <a:ext uri="{FF2B5EF4-FFF2-40B4-BE49-F238E27FC236}">
                  <a16:creationId xmlns:a16="http://schemas.microsoft.com/office/drawing/2014/main" id="{19D7345C-C3D6-4983-BA4C-42CB5E7A1DA9}"/>
                </a:ext>
              </a:extLst>
            </p:cNvPr>
            <p:cNvSpPr/>
            <p:nvPr/>
          </p:nvSpPr>
          <p:spPr>
            <a:xfrm>
              <a:off x="2843437" y="300961"/>
              <a:ext cx="2678550" cy="517840"/>
            </a:xfrm>
            <a:prstGeom prst="roundRect">
              <a:avLst>
                <a:gd name="adj" fmla="val 10000"/>
              </a:avLst>
            </a:prstGeom>
            <a:solidFill>
              <a:srgbClr val="3366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10" name="Rectángulo 9">
              <a:extLst>
                <a:ext uri="{FF2B5EF4-FFF2-40B4-BE49-F238E27FC236}">
                  <a16:creationId xmlns:a16="http://schemas.microsoft.com/office/drawing/2014/main" id="{B693A8D2-22C4-489C-9C6B-27616E6EFA96}"/>
                </a:ext>
              </a:extLst>
            </p:cNvPr>
            <p:cNvSpPr/>
            <p:nvPr/>
          </p:nvSpPr>
          <p:spPr>
            <a:xfrm>
              <a:off x="2859315" y="316846"/>
              <a:ext cx="2646795" cy="486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solidFill>
                    <a:schemeClr val="bg1"/>
                  </a:solidFill>
                </a:rPr>
                <a:t>IAAP</a:t>
              </a:r>
            </a:p>
          </p:txBody>
        </p:sp>
      </p:grpSp>
      <p:grpSp>
        <p:nvGrpSpPr>
          <p:cNvPr id="11" name="Grupo 19">
            <a:extLst>
              <a:ext uri="{FF2B5EF4-FFF2-40B4-BE49-F238E27FC236}">
                <a16:creationId xmlns:a16="http://schemas.microsoft.com/office/drawing/2014/main" id="{B79AE363-5F96-4254-B68A-4C82C36B19A8}"/>
              </a:ext>
            </a:extLst>
          </p:cNvPr>
          <p:cNvGrpSpPr>
            <a:grpSpLocks/>
          </p:cNvGrpSpPr>
          <p:nvPr/>
        </p:nvGrpSpPr>
        <p:grpSpPr bwMode="auto">
          <a:xfrm>
            <a:off x="1245394" y="1899345"/>
            <a:ext cx="2008585" cy="581025"/>
            <a:chOff x="56330" y="1235963"/>
            <a:chExt cx="2678550" cy="1087680"/>
          </a:xfrm>
        </p:grpSpPr>
        <p:sp>
          <p:nvSpPr>
            <p:cNvPr id="12" name="Rectángulo redondeado 20">
              <a:extLst>
                <a:ext uri="{FF2B5EF4-FFF2-40B4-BE49-F238E27FC236}">
                  <a16:creationId xmlns:a16="http://schemas.microsoft.com/office/drawing/2014/main" id="{63401366-E96F-43BE-8192-7A0F2F10A8AF}"/>
                </a:ext>
              </a:extLst>
            </p:cNvPr>
            <p:cNvSpPr/>
            <p:nvPr/>
          </p:nvSpPr>
          <p:spPr>
            <a:xfrm>
              <a:off x="56330" y="1235963"/>
              <a:ext cx="2678550" cy="1087680"/>
            </a:xfrm>
            <a:prstGeom prst="roundRect">
              <a:avLst>
                <a:gd name="adj" fmla="val 10000"/>
              </a:avLst>
            </a:prstGeom>
            <a:solidFill>
              <a:srgbClr val="92D05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13" name="Rectángulo 12">
              <a:extLst>
                <a:ext uri="{FF2B5EF4-FFF2-40B4-BE49-F238E27FC236}">
                  <a16:creationId xmlns:a16="http://schemas.microsoft.com/office/drawing/2014/main" id="{134AFDB8-1BEC-4E12-944A-F22132EEAD9E}"/>
                </a:ext>
              </a:extLst>
            </p:cNvPr>
            <p:cNvSpPr/>
            <p:nvPr/>
          </p:nvSpPr>
          <p:spPr>
            <a:xfrm>
              <a:off x="88085" y="1267167"/>
              <a:ext cx="2615040" cy="1025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t>Secretarías Generales Técnicas. </a:t>
              </a:r>
              <a:r>
                <a:rPr lang="es-ES" sz="1050" b="1" dirty="0"/>
                <a:t>Consejerías y Agencias</a:t>
              </a:r>
            </a:p>
          </p:txBody>
        </p:sp>
      </p:grpSp>
      <p:grpSp>
        <p:nvGrpSpPr>
          <p:cNvPr id="14" name="Grupo 16">
            <a:extLst>
              <a:ext uri="{FF2B5EF4-FFF2-40B4-BE49-F238E27FC236}">
                <a16:creationId xmlns:a16="http://schemas.microsoft.com/office/drawing/2014/main" id="{563AC00C-5E34-4986-BD2E-E670A1DD529D}"/>
              </a:ext>
            </a:extLst>
          </p:cNvPr>
          <p:cNvGrpSpPr>
            <a:grpSpLocks/>
          </p:cNvGrpSpPr>
          <p:nvPr/>
        </p:nvGrpSpPr>
        <p:grpSpPr bwMode="auto">
          <a:xfrm>
            <a:off x="1245393" y="2794259"/>
            <a:ext cx="2008585" cy="582216"/>
            <a:chOff x="56330" y="2706369"/>
            <a:chExt cx="2678550" cy="1087680"/>
          </a:xfrm>
        </p:grpSpPr>
        <p:sp>
          <p:nvSpPr>
            <p:cNvPr id="15" name="Rectángulo redondeado 17">
              <a:extLst>
                <a:ext uri="{FF2B5EF4-FFF2-40B4-BE49-F238E27FC236}">
                  <a16:creationId xmlns:a16="http://schemas.microsoft.com/office/drawing/2014/main" id="{B2FAA023-7ECE-4B61-9617-0E66AE6B3CA3}"/>
                </a:ext>
              </a:extLst>
            </p:cNvPr>
            <p:cNvSpPr/>
            <p:nvPr/>
          </p:nvSpPr>
          <p:spPr>
            <a:xfrm>
              <a:off x="56330" y="2706369"/>
              <a:ext cx="2678550" cy="1087680"/>
            </a:xfrm>
            <a:prstGeom prst="roundRect">
              <a:avLst>
                <a:gd name="adj" fmla="val 10000"/>
              </a:avLst>
            </a:prstGeom>
            <a:solidFill>
              <a:srgbClr val="66FF66">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16" name="Rectángulo 15">
              <a:extLst>
                <a:ext uri="{FF2B5EF4-FFF2-40B4-BE49-F238E27FC236}">
                  <a16:creationId xmlns:a16="http://schemas.microsoft.com/office/drawing/2014/main" id="{26FF75EE-C38F-4BEF-A0A3-80A0D49713AA}"/>
                </a:ext>
              </a:extLst>
            </p:cNvPr>
            <p:cNvSpPr/>
            <p:nvPr/>
          </p:nvSpPr>
          <p:spPr>
            <a:xfrm>
              <a:off x="88085" y="2737509"/>
              <a:ext cx="2615040" cy="1025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t>Direcciones Generales / Secretarías Generales</a:t>
              </a:r>
            </a:p>
          </p:txBody>
        </p:sp>
      </p:grpSp>
      <p:grpSp>
        <p:nvGrpSpPr>
          <p:cNvPr id="17" name="Grupo 7">
            <a:extLst>
              <a:ext uri="{FF2B5EF4-FFF2-40B4-BE49-F238E27FC236}">
                <a16:creationId xmlns:a16="http://schemas.microsoft.com/office/drawing/2014/main" id="{FC37D475-7C55-410D-8A01-6F5F5082E8B4}"/>
              </a:ext>
            </a:extLst>
          </p:cNvPr>
          <p:cNvGrpSpPr>
            <a:grpSpLocks/>
          </p:cNvGrpSpPr>
          <p:nvPr/>
        </p:nvGrpSpPr>
        <p:grpSpPr bwMode="auto">
          <a:xfrm>
            <a:off x="4939680" y="2799624"/>
            <a:ext cx="2008585" cy="582216"/>
            <a:chOff x="5630544" y="2706369"/>
            <a:chExt cx="2678550" cy="1087680"/>
          </a:xfrm>
        </p:grpSpPr>
        <p:sp>
          <p:nvSpPr>
            <p:cNvPr id="18" name="Rectángulo redondeado 9">
              <a:extLst>
                <a:ext uri="{FF2B5EF4-FFF2-40B4-BE49-F238E27FC236}">
                  <a16:creationId xmlns:a16="http://schemas.microsoft.com/office/drawing/2014/main" id="{F8C43947-2A3B-4323-BB2B-EDF20755D258}"/>
                </a:ext>
              </a:extLst>
            </p:cNvPr>
            <p:cNvSpPr/>
            <p:nvPr/>
          </p:nvSpPr>
          <p:spPr>
            <a:xfrm>
              <a:off x="5630544" y="2706369"/>
              <a:ext cx="2678550" cy="1087680"/>
            </a:xfrm>
            <a:prstGeom prst="roundRect">
              <a:avLst>
                <a:gd name="adj" fmla="val 10000"/>
              </a:avLst>
            </a:prstGeom>
            <a:solidFill>
              <a:srgbClr val="66FF66">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19" name="Rectángulo 18">
              <a:extLst>
                <a:ext uri="{FF2B5EF4-FFF2-40B4-BE49-F238E27FC236}">
                  <a16:creationId xmlns:a16="http://schemas.microsoft.com/office/drawing/2014/main" id="{482E2E92-FCF5-4FF8-92ED-E3957B232ED8}"/>
                </a:ext>
              </a:extLst>
            </p:cNvPr>
            <p:cNvSpPr/>
            <p:nvPr/>
          </p:nvSpPr>
          <p:spPr>
            <a:xfrm>
              <a:off x="5662299" y="2737509"/>
              <a:ext cx="2615040" cy="1025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t>Secretarías Generales Provinciales de las Delegaciones Territoriales</a:t>
              </a:r>
            </a:p>
          </p:txBody>
        </p:sp>
      </p:grpSp>
      <p:grpSp>
        <p:nvGrpSpPr>
          <p:cNvPr id="20" name="Grupo 13">
            <a:extLst>
              <a:ext uri="{FF2B5EF4-FFF2-40B4-BE49-F238E27FC236}">
                <a16:creationId xmlns:a16="http://schemas.microsoft.com/office/drawing/2014/main" id="{024B7C91-74F1-4C15-BFCB-E32574E91CAA}"/>
              </a:ext>
            </a:extLst>
          </p:cNvPr>
          <p:cNvGrpSpPr>
            <a:grpSpLocks/>
          </p:cNvGrpSpPr>
          <p:nvPr/>
        </p:nvGrpSpPr>
        <p:grpSpPr bwMode="auto">
          <a:xfrm>
            <a:off x="4962289" y="3705877"/>
            <a:ext cx="1960960" cy="582215"/>
            <a:chOff x="5630544" y="4112602"/>
            <a:chExt cx="2678550" cy="1087680"/>
          </a:xfrm>
        </p:grpSpPr>
        <p:sp>
          <p:nvSpPr>
            <p:cNvPr id="21" name="Rectángulo redondeado 14">
              <a:extLst>
                <a:ext uri="{FF2B5EF4-FFF2-40B4-BE49-F238E27FC236}">
                  <a16:creationId xmlns:a16="http://schemas.microsoft.com/office/drawing/2014/main" id="{D906FFF7-2D86-4461-B871-D3A2E9BB93C7}"/>
                </a:ext>
              </a:extLst>
            </p:cNvPr>
            <p:cNvSpPr/>
            <p:nvPr/>
          </p:nvSpPr>
          <p:spPr>
            <a:xfrm>
              <a:off x="5630544" y="4112602"/>
              <a:ext cx="2678550" cy="1087680"/>
            </a:xfrm>
            <a:prstGeom prst="roundRect">
              <a:avLst>
                <a:gd name="adj" fmla="val 10000"/>
              </a:avLst>
            </a:prstGeom>
            <a:solidFill>
              <a:srgbClr val="CCFFCC">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22" name="Rectángulo 21">
              <a:extLst>
                <a:ext uri="{FF2B5EF4-FFF2-40B4-BE49-F238E27FC236}">
                  <a16:creationId xmlns:a16="http://schemas.microsoft.com/office/drawing/2014/main" id="{F5BCD72E-35B8-4902-B93D-637507091955}"/>
                </a:ext>
              </a:extLst>
            </p:cNvPr>
            <p:cNvSpPr/>
            <p:nvPr/>
          </p:nvSpPr>
          <p:spPr>
            <a:xfrm>
              <a:off x="5662299" y="4143742"/>
              <a:ext cx="2615040" cy="1025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t>Servicios de las Delegaciones Territoriales</a:t>
              </a:r>
            </a:p>
          </p:txBody>
        </p:sp>
      </p:grpSp>
      <p:cxnSp>
        <p:nvCxnSpPr>
          <p:cNvPr id="23" name="Conector angular 4">
            <a:extLst>
              <a:ext uri="{FF2B5EF4-FFF2-40B4-BE49-F238E27FC236}">
                <a16:creationId xmlns:a16="http://schemas.microsoft.com/office/drawing/2014/main" id="{B3B65AF0-B0C8-48CD-A1FF-769AC00287BF}"/>
              </a:ext>
            </a:extLst>
          </p:cNvPr>
          <p:cNvCxnSpPr>
            <a:cxnSpLocks noChangeShapeType="1"/>
            <a:stCxn id="12" idx="0"/>
            <a:endCxn id="10" idx="2"/>
          </p:cNvCxnSpPr>
          <p:nvPr/>
        </p:nvCxnSpPr>
        <p:spPr bwMode="auto">
          <a:xfrm rot="5400000" flipH="1" flipV="1">
            <a:off x="3016644" y="614856"/>
            <a:ext cx="517532" cy="2051447"/>
          </a:xfrm>
          <a:prstGeom prst="bentConnector3">
            <a:avLst>
              <a:gd name="adj1" fmla="val 50000"/>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Conector recto de flecha 31">
            <a:extLst>
              <a:ext uri="{FF2B5EF4-FFF2-40B4-BE49-F238E27FC236}">
                <a16:creationId xmlns:a16="http://schemas.microsoft.com/office/drawing/2014/main" id="{D5681E9E-ECEF-4202-A00E-DE4FB04FCA72}"/>
              </a:ext>
            </a:extLst>
          </p:cNvPr>
          <p:cNvCxnSpPr>
            <a:cxnSpLocks noChangeShapeType="1"/>
            <a:stCxn id="16" idx="0"/>
            <a:endCxn id="12" idx="2"/>
          </p:cNvCxnSpPr>
          <p:nvPr/>
        </p:nvCxnSpPr>
        <p:spPr bwMode="auto">
          <a:xfrm flipV="1">
            <a:off x="2249686" y="2480371"/>
            <a:ext cx="1" cy="330557"/>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Conector recto de flecha 28">
            <a:extLst>
              <a:ext uri="{FF2B5EF4-FFF2-40B4-BE49-F238E27FC236}">
                <a16:creationId xmlns:a16="http://schemas.microsoft.com/office/drawing/2014/main" id="{C4242281-8875-4E76-B954-5F4F1B669319}"/>
              </a:ext>
            </a:extLst>
          </p:cNvPr>
          <p:cNvCxnSpPr>
            <a:cxnSpLocks noChangeShapeType="1"/>
            <a:stCxn id="18" idx="1"/>
            <a:endCxn id="15" idx="3"/>
          </p:cNvCxnSpPr>
          <p:nvPr/>
        </p:nvCxnSpPr>
        <p:spPr bwMode="auto">
          <a:xfrm flipH="1" flipV="1">
            <a:off x="3253978" y="3085366"/>
            <a:ext cx="1685702" cy="5366"/>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Conector recto de flecha 26">
            <a:extLst>
              <a:ext uri="{FF2B5EF4-FFF2-40B4-BE49-F238E27FC236}">
                <a16:creationId xmlns:a16="http://schemas.microsoft.com/office/drawing/2014/main" id="{F51D922B-88B6-446D-B6D0-61D0166CA2AF}"/>
              </a:ext>
            </a:extLst>
          </p:cNvPr>
          <p:cNvCxnSpPr>
            <a:cxnSpLocks noChangeShapeType="1"/>
            <a:stCxn id="21" idx="0"/>
            <a:endCxn id="19" idx="2"/>
          </p:cNvCxnSpPr>
          <p:nvPr/>
        </p:nvCxnSpPr>
        <p:spPr bwMode="auto">
          <a:xfrm flipV="1">
            <a:off x="5942769" y="3365172"/>
            <a:ext cx="1203" cy="340705"/>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2 CuadroTexto">
            <a:extLst>
              <a:ext uri="{FF2B5EF4-FFF2-40B4-BE49-F238E27FC236}">
                <a16:creationId xmlns:a16="http://schemas.microsoft.com/office/drawing/2014/main" id="{5BC4E7AA-7268-41E6-8841-5DF3AE0165F9}"/>
              </a:ext>
            </a:extLst>
          </p:cNvPr>
          <p:cNvSpPr txBox="1"/>
          <p:nvPr/>
        </p:nvSpPr>
        <p:spPr>
          <a:xfrm>
            <a:off x="857250" y="0"/>
            <a:ext cx="6858000" cy="461665"/>
          </a:xfrm>
          <a:prstGeom prst="rect">
            <a:avLst/>
          </a:prstGeom>
          <a:solidFill>
            <a:srgbClr val="008000"/>
          </a:solidFill>
        </p:spPr>
        <p:txBody>
          <a:bodyPr wrap="square" rtlCol="0">
            <a:spAutoFit/>
          </a:bodyPr>
          <a:lstStyle/>
          <a:p>
            <a:r>
              <a:rPr lang="es-ES" sz="2100" b="1" dirty="0">
                <a:latin typeface="NewsGotT" pitchFamily="2" charset="0"/>
              </a:rPr>
              <a:t>Flujo y derivación de NF SECTORIALES</a:t>
            </a:r>
            <a:r>
              <a:rPr lang="es-ES" sz="2400" b="1" dirty="0">
                <a:latin typeface="NewsGotT" pitchFamily="2" charset="0"/>
              </a:rPr>
              <a:t> </a:t>
            </a:r>
          </a:p>
        </p:txBody>
      </p:sp>
      <p:grpSp>
        <p:nvGrpSpPr>
          <p:cNvPr id="28" name="Grupo 13">
            <a:extLst>
              <a:ext uri="{FF2B5EF4-FFF2-40B4-BE49-F238E27FC236}">
                <a16:creationId xmlns:a16="http://schemas.microsoft.com/office/drawing/2014/main" id="{024B7C91-74F1-4C15-BFCB-E32574E91CAA}"/>
              </a:ext>
            </a:extLst>
          </p:cNvPr>
          <p:cNvGrpSpPr>
            <a:grpSpLocks/>
          </p:cNvGrpSpPr>
          <p:nvPr/>
        </p:nvGrpSpPr>
        <p:grpSpPr bwMode="auto">
          <a:xfrm>
            <a:off x="1260891" y="3705877"/>
            <a:ext cx="1960960" cy="582215"/>
            <a:chOff x="5630544" y="4112602"/>
            <a:chExt cx="2678550" cy="1087680"/>
          </a:xfrm>
        </p:grpSpPr>
        <p:sp>
          <p:nvSpPr>
            <p:cNvPr id="29" name="Rectángulo redondeado 14">
              <a:extLst>
                <a:ext uri="{FF2B5EF4-FFF2-40B4-BE49-F238E27FC236}">
                  <a16:creationId xmlns:a16="http://schemas.microsoft.com/office/drawing/2014/main" id="{D906FFF7-2D86-4461-B871-D3A2E9BB93C7}"/>
                </a:ext>
              </a:extLst>
            </p:cNvPr>
            <p:cNvSpPr/>
            <p:nvPr/>
          </p:nvSpPr>
          <p:spPr>
            <a:xfrm>
              <a:off x="5630544" y="4112602"/>
              <a:ext cx="2678550" cy="1087680"/>
            </a:xfrm>
            <a:prstGeom prst="roundRect">
              <a:avLst>
                <a:gd name="adj" fmla="val 10000"/>
              </a:avLst>
            </a:prstGeom>
            <a:solidFill>
              <a:srgbClr val="CCFFCC">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sz="1050"/>
            </a:p>
          </p:txBody>
        </p:sp>
        <p:sp>
          <p:nvSpPr>
            <p:cNvPr id="30" name="Rectángulo 21">
              <a:extLst>
                <a:ext uri="{FF2B5EF4-FFF2-40B4-BE49-F238E27FC236}">
                  <a16:creationId xmlns:a16="http://schemas.microsoft.com/office/drawing/2014/main" id="{F5BCD72E-35B8-4902-B93D-637507091955}"/>
                </a:ext>
              </a:extLst>
            </p:cNvPr>
            <p:cNvSpPr/>
            <p:nvPr/>
          </p:nvSpPr>
          <p:spPr>
            <a:xfrm>
              <a:off x="5662299" y="4143742"/>
              <a:ext cx="2615040" cy="1025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0005" tIns="40005" rIns="40005" bIns="40005" spcCol="1270" anchor="ctr"/>
            <a:lstStyle/>
            <a:p>
              <a:pPr algn="ctr" defTabSz="466725">
                <a:lnSpc>
                  <a:spcPct val="90000"/>
                </a:lnSpc>
                <a:spcAft>
                  <a:spcPct val="35000"/>
                </a:spcAft>
                <a:defRPr/>
              </a:pPr>
              <a:r>
                <a:rPr lang="es-ES" sz="1050" dirty="0"/>
                <a:t>Servicios de las Direcciones Generales</a:t>
              </a:r>
            </a:p>
          </p:txBody>
        </p:sp>
      </p:grpSp>
      <p:cxnSp>
        <p:nvCxnSpPr>
          <p:cNvPr id="31" name="Conector recto de flecha 31">
            <a:extLst>
              <a:ext uri="{FF2B5EF4-FFF2-40B4-BE49-F238E27FC236}">
                <a16:creationId xmlns:a16="http://schemas.microsoft.com/office/drawing/2014/main" id="{D5681E9E-ECEF-4202-A00E-DE4FB04FCA72}"/>
              </a:ext>
            </a:extLst>
          </p:cNvPr>
          <p:cNvCxnSpPr>
            <a:cxnSpLocks noChangeShapeType="1"/>
            <a:stCxn id="29" idx="0"/>
            <a:endCxn id="15" idx="2"/>
          </p:cNvCxnSpPr>
          <p:nvPr/>
        </p:nvCxnSpPr>
        <p:spPr bwMode="auto">
          <a:xfrm flipV="1">
            <a:off x="2241371" y="3376474"/>
            <a:ext cx="8315" cy="329402"/>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26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6C39723-A64A-4187-B353-BB809F214E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33</a:t>
            </a:fld>
            <a:endParaRPr lang="en-US"/>
          </a:p>
        </p:txBody>
      </p:sp>
      <p:sp>
        <p:nvSpPr>
          <p:cNvPr id="3" name="Google Shape;131;p30">
            <a:extLst>
              <a:ext uri="{FF2B5EF4-FFF2-40B4-BE49-F238E27FC236}">
                <a16:creationId xmlns:a16="http://schemas.microsoft.com/office/drawing/2014/main" id="{DCB14CE4-C4BA-42CD-A9B5-BB5B962953B7}"/>
              </a:ext>
            </a:extLst>
          </p:cNvPr>
          <p:cNvSpPr txBox="1"/>
          <p:nvPr/>
        </p:nvSpPr>
        <p:spPr>
          <a:xfrm flipH="1">
            <a:off x="259349" y="272533"/>
            <a:ext cx="5439700"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Actualización del árbol de Unidades en </a:t>
            </a:r>
            <a:r>
              <a:rPr lang="es-ES" sz="1800" b="1" dirty="0" err="1">
                <a:solidFill>
                  <a:schemeClr val="dk1"/>
                </a:solidFill>
                <a:latin typeface="Source Sans Pro"/>
                <a:ea typeface="Source Sans Pro"/>
                <a:cs typeface="Source Sans Pro"/>
                <a:sym typeface="Source Sans Pro"/>
              </a:rPr>
              <a:t>Ánfor</a:t>
            </a:r>
            <a:r>
              <a:rPr lang="es-ES" sz="1800" b="1" dirty="0">
                <a:solidFill>
                  <a:schemeClr val="dk1"/>
                </a:solidFill>
                <a:latin typeface="Source Sans Pro"/>
                <a:ea typeface="Source Sans Pro"/>
                <a:cs typeface="Source Sans Pro"/>
                <a:sym typeface="Source Sans Pro"/>
              </a:rPr>
              <a:t>@</a:t>
            </a:r>
            <a:endParaRPr lang="es-ES" sz="1800" dirty="0">
              <a:latin typeface="Source Sans Pro"/>
              <a:ea typeface="Source Sans Pro"/>
              <a:cs typeface="Source Sans Pro"/>
              <a:sym typeface="Source Sans Pro"/>
            </a:endParaRPr>
          </a:p>
        </p:txBody>
      </p:sp>
      <p:sp>
        <p:nvSpPr>
          <p:cNvPr id="4" name="Google Shape;133;p30">
            <a:extLst>
              <a:ext uri="{FF2B5EF4-FFF2-40B4-BE49-F238E27FC236}">
                <a16:creationId xmlns:a16="http://schemas.microsoft.com/office/drawing/2014/main" id="{0C61F34F-EEB9-418B-8CCE-81DBCA3F8775}"/>
              </a:ext>
            </a:extLst>
          </p:cNvPr>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sp>
        <p:nvSpPr>
          <p:cNvPr id="5" name="Google Shape;139;p30">
            <a:extLst>
              <a:ext uri="{FF2B5EF4-FFF2-40B4-BE49-F238E27FC236}">
                <a16:creationId xmlns:a16="http://schemas.microsoft.com/office/drawing/2014/main" id="{CF23DD56-EE58-465C-9FAB-98F63DFE5585}"/>
              </a:ext>
            </a:extLst>
          </p:cNvPr>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Árbol de Unidades en </a:t>
            </a:r>
            <a:r>
              <a:rPr lang="es-ES" sz="800" dirty="0" err="1">
                <a:solidFill>
                  <a:schemeClr val="accent1"/>
                </a:solidFill>
                <a:latin typeface="Source Sans Pro Light"/>
                <a:ea typeface="Source Sans Pro Light"/>
                <a:cs typeface="Source Sans Pro Light"/>
                <a:sym typeface="Source Sans Pro Light"/>
              </a:rPr>
              <a:t>Ánfor</a:t>
            </a:r>
            <a:r>
              <a:rPr lang="es-ES" sz="800" dirty="0">
                <a:solidFill>
                  <a:schemeClr val="accent1"/>
                </a:solidFill>
                <a:latin typeface="Source Sans Pro Light"/>
                <a:ea typeface="Source Sans Pro Light"/>
                <a:cs typeface="Source Sans Pro Light"/>
                <a:sym typeface="Source Sans Pro Light"/>
              </a:rPr>
              <a:t>@</a:t>
            </a:r>
            <a:endParaRPr lang="es-ES" sz="800" u="sng" dirty="0">
              <a:solidFill>
                <a:schemeClr val="accent1"/>
              </a:solidFill>
              <a:latin typeface="Source Sans Pro Light"/>
              <a:ea typeface="Source Sans Pro Light"/>
              <a:cs typeface="Source Sans Pro Light"/>
              <a:sym typeface="Source Sans Pro Light"/>
            </a:endParaRPr>
          </a:p>
        </p:txBody>
      </p:sp>
      <p:sp>
        <p:nvSpPr>
          <p:cNvPr id="8" name="Google Shape;132;p30">
            <a:extLst>
              <a:ext uri="{FF2B5EF4-FFF2-40B4-BE49-F238E27FC236}">
                <a16:creationId xmlns:a16="http://schemas.microsoft.com/office/drawing/2014/main" id="{A5D32A4B-5BCF-4611-A302-85E569CCB5D7}"/>
              </a:ext>
            </a:extLst>
          </p:cNvPr>
          <p:cNvSpPr txBox="1"/>
          <p:nvPr/>
        </p:nvSpPr>
        <p:spPr>
          <a:xfrm flipH="1">
            <a:off x="257199" y="643933"/>
            <a:ext cx="5483290" cy="4020216"/>
          </a:xfrm>
          <a:prstGeom prst="rect">
            <a:avLst/>
          </a:prstGeom>
          <a:noFill/>
          <a:ln>
            <a:noFill/>
          </a:ln>
        </p:spPr>
        <p:txBody>
          <a:bodyPr spcFirstLastPara="1" wrap="square" lIns="0" tIns="0" rIns="0" bIns="0" anchor="t" anchorCtr="0">
            <a:noAutofit/>
          </a:bodyPr>
          <a:lstStyle/>
          <a:p>
            <a:pPr marL="285750" marR="0" lvl="0" indent="-285750" algn="just" rtl="0">
              <a:lnSpc>
                <a:spcPct val="115000"/>
              </a:lnSpc>
              <a:spcBef>
                <a:spcPts val="0"/>
              </a:spcBef>
              <a:spcAft>
                <a:spcPts val="0"/>
              </a:spcAft>
              <a:buFont typeface="Arial" panose="020B0604020202020204" pitchFamily="34" charset="0"/>
              <a:buChar char="•"/>
            </a:pPr>
            <a:r>
              <a:rPr lang="es-ES" sz="1300" dirty="0">
                <a:solidFill>
                  <a:srgbClr val="949494"/>
                </a:solidFill>
                <a:latin typeface="Source Sans Pro Light"/>
                <a:ea typeface="Source Sans Pro Light"/>
                <a:cs typeface="Source Sans Pro Light"/>
                <a:sym typeface="Source Sans Pro Light"/>
              </a:rPr>
              <a:t>Como cada año y con </a:t>
            </a:r>
            <a:r>
              <a:rPr lang="es-ES" sz="1300" u="sng" dirty="0">
                <a:solidFill>
                  <a:srgbClr val="949494"/>
                </a:solidFill>
                <a:latin typeface="Source Sans Pro Light"/>
                <a:ea typeface="Source Sans Pro Light"/>
                <a:cs typeface="Source Sans Pro Light"/>
                <a:sym typeface="Source Sans Pro Light"/>
              </a:rPr>
              <a:t>carácter previo a la grabación de Necesidades Formativas </a:t>
            </a:r>
            <a:r>
              <a:rPr lang="es-ES" sz="1300" dirty="0">
                <a:solidFill>
                  <a:srgbClr val="949494"/>
                </a:solidFill>
                <a:latin typeface="Source Sans Pro Light"/>
                <a:ea typeface="Source Sans Pro Light"/>
                <a:cs typeface="Source Sans Pro Light"/>
                <a:sym typeface="Source Sans Pro Light"/>
              </a:rPr>
              <a:t>en ÁNFORA se lleva a cabo el proceso de actualización del árbol de unidades en el aplicativo ánfora.</a:t>
            </a:r>
          </a:p>
          <a:p>
            <a:pPr marL="285750" marR="0" lvl="0" indent="-285750" algn="just" rtl="0">
              <a:lnSpc>
                <a:spcPct val="115000"/>
              </a:lnSpc>
              <a:spcBef>
                <a:spcPts val="0"/>
              </a:spcBef>
              <a:spcAft>
                <a:spcPts val="0"/>
              </a:spcAft>
              <a:buFont typeface="Arial" panose="020B0604020202020204" pitchFamily="34" charset="0"/>
              <a:buChar char="•"/>
            </a:pPr>
            <a:endParaRPr lang="es-ES" sz="1300" dirty="0">
              <a:solidFill>
                <a:srgbClr val="949494"/>
              </a:solidFill>
              <a:latin typeface="Source Sans Pro Light"/>
              <a:ea typeface="Source Sans Pro Light"/>
              <a:cs typeface="Source Sans Pro Light"/>
              <a:sym typeface="Source Sans Pro Light"/>
            </a:endParaRPr>
          </a:p>
          <a:p>
            <a:pPr marL="285750" marR="0" lvl="0" indent="-285750" algn="just" rtl="0">
              <a:lnSpc>
                <a:spcPct val="115000"/>
              </a:lnSpc>
              <a:spcBef>
                <a:spcPts val="0"/>
              </a:spcBef>
              <a:spcAft>
                <a:spcPts val="0"/>
              </a:spcAft>
              <a:buFont typeface="Arial" panose="020B0604020202020204" pitchFamily="34" charset="0"/>
              <a:buChar char="•"/>
            </a:pPr>
            <a:r>
              <a:rPr lang="es-ES" sz="1300" dirty="0">
                <a:solidFill>
                  <a:srgbClr val="949494"/>
                </a:solidFill>
                <a:latin typeface="Source Sans Pro Light"/>
                <a:ea typeface="Source Sans Pro Light"/>
                <a:cs typeface="Source Sans Pro Light"/>
                <a:sym typeface="Source Sans Pro Light"/>
              </a:rPr>
              <a:t>El proceso consiste en el </a:t>
            </a:r>
            <a:r>
              <a:rPr lang="es-ES" sz="1300" u="sng" dirty="0">
                <a:solidFill>
                  <a:srgbClr val="949494"/>
                </a:solidFill>
                <a:latin typeface="Source Sans Pro Light"/>
                <a:ea typeface="Source Sans Pro Light"/>
                <a:cs typeface="Source Sans Pro Light"/>
                <a:sym typeface="Source Sans Pro Light"/>
              </a:rPr>
              <a:t>envío de un correo electrónico </a:t>
            </a:r>
            <a:r>
              <a:rPr lang="es-ES" sz="1300" dirty="0">
                <a:solidFill>
                  <a:srgbClr val="949494"/>
                </a:solidFill>
                <a:latin typeface="Source Sans Pro Light"/>
                <a:ea typeface="Source Sans Pro Light"/>
                <a:cs typeface="Source Sans Pro Light"/>
                <a:sym typeface="Source Sans Pro Light"/>
              </a:rPr>
              <a:t>a las unidades de destino que refleja su estructura actual (unidades de proceso y de origen dependientes y personas usuarias en cada unidad) para que puedan </a:t>
            </a:r>
            <a:r>
              <a:rPr lang="es-ES" sz="1300" u="sng" dirty="0">
                <a:solidFill>
                  <a:srgbClr val="949494"/>
                </a:solidFill>
                <a:latin typeface="Source Sans Pro Light"/>
                <a:ea typeface="Source Sans Pro Light"/>
                <a:cs typeface="Source Sans Pro Light"/>
                <a:sym typeface="Source Sans Pro Light"/>
              </a:rPr>
              <a:t>reportarnos los cambios realizados en su árbol de unidades</a:t>
            </a:r>
            <a:r>
              <a:rPr lang="es-ES" sz="1300" dirty="0">
                <a:solidFill>
                  <a:srgbClr val="949494"/>
                </a:solidFill>
                <a:latin typeface="Source Sans Pro Light"/>
                <a:ea typeface="Source Sans Pro Light"/>
                <a:cs typeface="Source Sans Pro Light"/>
                <a:sym typeface="Source Sans Pro Light"/>
              </a:rPr>
              <a:t>. </a:t>
            </a:r>
          </a:p>
          <a:p>
            <a:pPr marL="285750" marR="0" lvl="0" indent="-285750" algn="just" rtl="0">
              <a:lnSpc>
                <a:spcPct val="115000"/>
              </a:lnSpc>
              <a:spcBef>
                <a:spcPts val="0"/>
              </a:spcBef>
              <a:spcAft>
                <a:spcPts val="0"/>
              </a:spcAft>
              <a:buFont typeface="Arial" panose="020B0604020202020204" pitchFamily="34" charset="0"/>
              <a:buChar char="•"/>
            </a:pPr>
            <a:endParaRPr lang="es-ES" sz="1300" dirty="0">
              <a:solidFill>
                <a:srgbClr val="949494"/>
              </a:solidFill>
              <a:latin typeface="Source Sans Pro Light"/>
              <a:ea typeface="Source Sans Pro Light"/>
              <a:cs typeface="Source Sans Pro Light"/>
              <a:sym typeface="Source Sans Pro Light"/>
            </a:endParaRPr>
          </a:p>
          <a:p>
            <a:pPr marL="285750" marR="0" lvl="0" indent="-285750" algn="just" rtl="0">
              <a:lnSpc>
                <a:spcPct val="115000"/>
              </a:lnSpc>
              <a:spcBef>
                <a:spcPts val="0"/>
              </a:spcBef>
              <a:spcAft>
                <a:spcPts val="0"/>
              </a:spcAft>
              <a:buFont typeface="Arial" panose="020B0604020202020204" pitchFamily="34" charset="0"/>
              <a:buChar char="•"/>
            </a:pPr>
            <a:r>
              <a:rPr lang="es-ES" sz="1300" dirty="0">
                <a:solidFill>
                  <a:srgbClr val="949494"/>
                </a:solidFill>
                <a:latin typeface="Source Sans Pro Light"/>
                <a:ea typeface="Source Sans Pro Light"/>
                <a:cs typeface="Source Sans Pro Light"/>
                <a:sym typeface="Source Sans Pro Light"/>
              </a:rPr>
              <a:t>Ya se han realizado estos envíos y es importante de cara a la </a:t>
            </a:r>
            <a:r>
              <a:rPr lang="es-ES" sz="1300" u="sng" dirty="0">
                <a:solidFill>
                  <a:srgbClr val="949494"/>
                </a:solidFill>
                <a:latin typeface="Source Sans Pro Light"/>
                <a:ea typeface="Source Sans Pro Light"/>
                <a:cs typeface="Source Sans Pro Light"/>
                <a:sym typeface="Source Sans Pro Light"/>
              </a:rPr>
              <a:t>trazabilidad de las necesidades formativas </a:t>
            </a:r>
            <a:r>
              <a:rPr lang="es-ES" sz="1300" dirty="0">
                <a:solidFill>
                  <a:srgbClr val="949494"/>
                </a:solidFill>
                <a:latin typeface="Source Sans Pro Light"/>
                <a:ea typeface="Source Sans Pro Light"/>
                <a:cs typeface="Source Sans Pro Light"/>
                <a:sym typeface="Source Sans Pro Light"/>
              </a:rPr>
              <a:t>devolver la información sobre los cambios para que se actualicen en el aplicativo </a:t>
            </a:r>
            <a:r>
              <a:rPr lang="es-ES" sz="1300" u="sng" dirty="0">
                <a:solidFill>
                  <a:srgbClr val="949494"/>
                </a:solidFill>
                <a:latin typeface="Source Sans Pro Light"/>
                <a:ea typeface="Source Sans Pro Light"/>
                <a:cs typeface="Source Sans Pro Light"/>
                <a:sym typeface="Source Sans Pro Light"/>
              </a:rPr>
              <a:t>antes de que las unidades comiencen a grabar las necesidades formativas, cuyo plazo se abrió a principio de junio de 2025.</a:t>
            </a:r>
            <a:endParaRPr lang="es-ES" sz="1300" dirty="0">
              <a:solidFill>
                <a:srgbClr val="949494"/>
              </a:solidFill>
              <a:latin typeface="Source Sans Pro Light"/>
              <a:ea typeface="Source Sans Pro Light"/>
              <a:cs typeface="Source Sans Pro Light"/>
              <a:sym typeface="Source Sans Pro Light"/>
            </a:endParaRPr>
          </a:p>
        </p:txBody>
      </p:sp>
      <p:pic>
        <p:nvPicPr>
          <p:cNvPr id="1028" name="Picture 4" descr="Electrónico: funciones, partes, ventajas y características">
            <a:extLst>
              <a:ext uri="{FF2B5EF4-FFF2-40B4-BE49-F238E27FC236}">
                <a16:creationId xmlns:a16="http://schemas.microsoft.com/office/drawing/2014/main" id="{0F30D144-2E04-4888-BCC4-80798260B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06"/>
          <a:stretch/>
        </p:blipFill>
        <p:spPr bwMode="auto">
          <a:xfrm>
            <a:off x="6111159" y="643933"/>
            <a:ext cx="2412150" cy="1407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k icono de señal verde para web y aplicaciones. signo de marca de  verificación. ilustración de stock vectorial. | Vector Premium">
            <a:extLst>
              <a:ext uri="{FF2B5EF4-FFF2-40B4-BE49-F238E27FC236}">
                <a16:creationId xmlns:a16="http://schemas.microsoft.com/office/drawing/2014/main" id="{B49C5572-9861-4ADE-A491-E9489078D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553" y="3822801"/>
            <a:ext cx="1938500" cy="1108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Qué es un organigrama? | Lucidchart">
            <a:extLst>
              <a:ext uri="{FF2B5EF4-FFF2-40B4-BE49-F238E27FC236}">
                <a16:creationId xmlns:a16="http://schemas.microsoft.com/office/drawing/2014/main" id="{B18E1D89-CDC5-46CD-B194-F15CA8B10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406" y="2769363"/>
            <a:ext cx="1743312" cy="160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87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6032000" y="4800600"/>
            <a:ext cx="2352900" cy="198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sz="800">
                <a:solidFill>
                  <a:srgbClr val="D9D9D9"/>
                </a:solidFill>
                <a:latin typeface="Source Sans Pro"/>
                <a:ea typeface="Source Sans Pro"/>
                <a:cs typeface="Source Sans Pro"/>
                <a:sym typeface="Source Sans Pro"/>
              </a:rPr>
              <a:t>&lt; </a:t>
            </a:r>
            <a:r>
              <a:rPr lang="en-US" sz="800" u="sng">
                <a:solidFill>
                  <a:srgbClr val="D9D9D9"/>
                </a:solidFill>
                <a:latin typeface="Source Sans Pro"/>
                <a:ea typeface="Source Sans Pro"/>
                <a:cs typeface="Source Sans Pro"/>
                <a:sym typeface="Source Sans Pro"/>
              </a:rPr>
              <a:t>Volver al índice </a:t>
            </a:r>
            <a:endParaRPr sz="800" u="sng">
              <a:solidFill>
                <a:srgbClr val="D9D9D9"/>
              </a:solidFill>
              <a:latin typeface="Source Sans Pro"/>
              <a:ea typeface="Source Sans Pro"/>
              <a:cs typeface="Source Sans Pro"/>
              <a:sym typeface="Source Sans Pro"/>
            </a:endParaRPr>
          </a:p>
        </p:txBody>
      </p:sp>
      <p:sp>
        <p:nvSpPr>
          <p:cNvPr id="275" name="Google Shape;275;p40"/>
          <p:cNvSpPr txBox="1">
            <a:spLocks noGrp="1"/>
          </p:cNvSpPr>
          <p:nvPr>
            <p:ph type="sldNum" idx="4294967295"/>
          </p:nvPr>
        </p:nvSpPr>
        <p:spPr>
          <a:xfrm>
            <a:off x="8458209" y="4800601"/>
            <a:ext cx="5487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34</a:t>
            </a:fld>
            <a:endParaRPr/>
          </a:p>
        </p:txBody>
      </p:sp>
      <p:sp>
        <p:nvSpPr>
          <p:cNvPr id="276" name="Google Shape;276;p4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
                <a:solidFill>
                  <a:schemeClr val="accent1"/>
                </a:solidFill>
                <a:latin typeface="Source Sans Pro"/>
                <a:ea typeface="Source Sans Pro"/>
                <a:cs typeface="Source Sans Pro"/>
                <a:sym typeface="Source Sans Pro"/>
              </a:rPr>
              <a:t>Nombre de la sección</a:t>
            </a:r>
            <a:endParaRPr sz="800" u="sng">
              <a:solidFill>
                <a:schemeClr val="accent1"/>
              </a:solidFill>
              <a:latin typeface="Source Sans Pro"/>
              <a:ea typeface="Source Sans Pro"/>
              <a:cs typeface="Source Sans Pro"/>
              <a:sym typeface="Source Sans Pro"/>
            </a:endParaRPr>
          </a:p>
        </p:txBody>
      </p:sp>
      <p:sp>
        <p:nvSpPr>
          <p:cNvPr id="277" name="Google Shape;277;p40"/>
          <p:cNvSpPr/>
          <p:nvPr/>
        </p:nvSpPr>
        <p:spPr>
          <a:xfrm>
            <a:off x="1148125" y="1802750"/>
            <a:ext cx="5405700" cy="9120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r>
              <a:rPr lang="es-ES" sz="3200" b="1" dirty="0">
                <a:solidFill>
                  <a:schemeClr val="dk1"/>
                </a:solidFill>
                <a:latin typeface="Source Sans Pro"/>
                <a:ea typeface="Source Sans Pro"/>
                <a:cs typeface="Source Sans Pro"/>
                <a:sym typeface="Source Sans Pro"/>
              </a:rPr>
              <a:t>Novedades ANFOR@ 2025-26</a:t>
            </a:r>
            <a:endParaRPr sz="3200" b="1" dirty="0">
              <a:solidFill>
                <a:schemeClr val="dk1"/>
              </a:solidFill>
              <a:latin typeface="Source Sans Pro"/>
              <a:ea typeface="Source Sans Pro"/>
              <a:cs typeface="Source Sans Pro"/>
              <a:sym typeface="Source Sans Pro"/>
            </a:endParaRPr>
          </a:p>
        </p:txBody>
      </p:sp>
      <p:sp>
        <p:nvSpPr>
          <p:cNvPr id="279" name="Google Shape;279;p40"/>
          <p:cNvSpPr/>
          <p:nvPr/>
        </p:nvSpPr>
        <p:spPr>
          <a:xfrm rot="10800000" flipH="1">
            <a:off x="5960825" y="-12"/>
            <a:ext cx="3033758" cy="4399737"/>
          </a:xfrm>
          <a:custGeom>
            <a:avLst/>
            <a:gdLst/>
            <a:ahLst/>
            <a:cxnLst/>
            <a:rect l="l" t="t" r="r" b="b"/>
            <a:pathLst>
              <a:path w="7778866" h="6901548" extrusionOk="0">
                <a:moveTo>
                  <a:pt x="7777831" y="0"/>
                </a:moveTo>
                <a:cubicBezTo>
                  <a:pt x="7781417" y="2308042"/>
                  <a:pt x="7774244" y="4593506"/>
                  <a:pt x="7777830" y="6901548"/>
                </a:cubicBezTo>
                <a:lnTo>
                  <a:pt x="0" y="6901548"/>
                </a:lnTo>
                <a:lnTo>
                  <a:pt x="4961585" y="29844"/>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solidFill>
                  <a:srgbClr val="FFFFFF"/>
                </a:solidFill>
                <a:latin typeface="Calibri"/>
                <a:ea typeface="Calibri"/>
                <a:cs typeface="Calibri"/>
                <a:sym typeface="Calibri"/>
              </a:rPr>
              <a:t>v</a:t>
            </a:r>
            <a:endParaRPr sz="1400">
              <a:solidFill>
                <a:srgbClr val="FFFFFF"/>
              </a:solidFill>
              <a:latin typeface="Calibri"/>
              <a:ea typeface="Calibri"/>
              <a:cs typeface="Calibri"/>
              <a:sym typeface="Calibri"/>
            </a:endParaRPr>
          </a:p>
        </p:txBody>
      </p:sp>
      <p:sp>
        <p:nvSpPr>
          <p:cNvPr id="280" name="Google Shape;280;p40"/>
          <p:cNvSpPr/>
          <p:nvPr/>
        </p:nvSpPr>
        <p:spPr>
          <a:xfrm>
            <a:off x="5981109" y="-6750"/>
            <a:ext cx="3162900" cy="5156575"/>
          </a:xfrm>
          <a:custGeom>
            <a:avLst/>
            <a:gdLst/>
            <a:ahLst/>
            <a:cxnLst/>
            <a:rect l="l" t="t" r="r" b="b"/>
            <a:pathLst>
              <a:path w="126516" h="206263" extrusionOk="0">
                <a:moveTo>
                  <a:pt x="81100" y="0"/>
                </a:moveTo>
                <a:lnTo>
                  <a:pt x="0" y="206263"/>
                </a:lnTo>
                <a:lnTo>
                  <a:pt x="126516" y="206263"/>
                </a:lnTo>
                <a:lnTo>
                  <a:pt x="126516" y="0"/>
                </a:lnTo>
                <a:close/>
              </a:path>
            </a:pathLst>
          </a:custGeom>
          <a:solidFill>
            <a:schemeClr val="accent2"/>
          </a:solidFill>
          <a:ln>
            <a:noFill/>
          </a:ln>
        </p:spPr>
        <p:txBody>
          <a:bodyPr/>
          <a:lstStyle/>
          <a:p>
            <a:endParaRPr lang="es-ES"/>
          </a:p>
        </p:txBody>
      </p:sp>
    </p:spTree>
    <p:extLst>
      <p:ext uri="{BB962C8B-B14F-4D97-AF65-F5344CB8AC3E}">
        <p14:creationId xmlns:p14="http://schemas.microsoft.com/office/powerpoint/2010/main" val="2743614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506" y="218021"/>
            <a:ext cx="3585227" cy="3798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Novedades ANFOR@ 2026</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35</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Novedades ANFOR@ 2022</a:t>
            </a:r>
            <a:endParaRPr lang="es-ES" sz="800" u="sng" dirty="0">
              <a:solidFill>
                <a:schemeClr val="accent1"/>
              </a:solidFill>
              <a:latin typeface="Source Sans Pro Light"/>
              <a:ea typeface="Source Sans Pro Light"/>
              <a:cs typeface="Source Sans Pro Light"/>
              <a:sym typeface="Source Sans Pro Light"/>
            </a:endParaRPr>
          </a:p>
        </p:txBody>
      </p:sp>
      <p:sp>
        <p:nvSpPr>
          <p:cNvPr id="17" name="Google Shape;132;p30">
            <a:extLst>
              <a:ext uri="{FF2B5EF4-FFF2-40B4-BE49-F238E27FC236}">
                <a16:creationId xmlns:a16="http://schemas.microsoft.com/office/drawing/2014/main" id="{6E08098A-7DEA-4EDE-8489-D03D6A07E657}"/>
              </a:ext>
            </a:extLst>
          </p:cNvPr>
          <p:cNvSpPr txBox="1"/>
          <p:nvPr/>
        </p:nvSpPr>
        <p:spPr>
          <a:xfrm flipH="1">
            <a:off x="490653" y="783480"/>
            <a:ext cx="8162691" cy="3859267"/>
          </a:xfrm>
          <a:prstGeom prst="rect">
            <a:avLst/>
          </a:prstGeom>
          <a:noFill/>
          <a:ln>
            <a:noFill/>
          </a:ln>
        </p:spPr>
        <p:txBody>
          <a:bodyPr spcFirstLastPara="1" wrap="square" lIns="0" tIns="0" rIns="0" bIns="0" anchor="t" anchorCtr="0">
            <a:noAutofit/>
          </a:bodyPr>
          <a:lstStyle/>
          <a:p>
            <a:pPr algn="just">
              <a:lnSpc>
                <a:spcPct val="115000"/>
              </a:lnSpc>
            </a:pP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1.- INTEGRACIÓN CON GALATEA</a:t>
            </a:r>
            <a:r>
              <a:rPr lang="es-ES" sz="1800" b="1" u="sng">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a:t>
            </a:r>
          </a:p>
          <a:p>
            <a:pPr algn="just">
              <a:lnSpc>
                <a:spcPct val="115000"/>
              </a:lnSpc>
            </a:pPr>
            <a:r>
              <a:rPr lang="es-ES" sz="180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Las </a:t>
            </a: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RF tirarán de la última versión del catálogo de Galatea. </a:t>
            </a:r>
          </a:p>
          <a:p>
            <a:pPr lvl="0" algn="just">
              <a:lnSpc>
                <a:spcPct val="115000"/>
              </a:lnSpc>
            </a:pPr>
            <a:r>
              <a:rPr lang="es-ES" sz="1800" b="1"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2.- </a:t>
            </a: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Nuevo contrato</a:t>
            </a:r>
            <a:r>
              <a:rPr lang="es-ES" sz="1800" b="1"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 </a:t>
            </a:r>
          </a:p>
          <a:p>
            <a:pPr marL="193675" lvl="5" algn="just">
              <a:lnSpc>
                <a:spcPct val="115000"/>
              </a:lnSpc>
            </a:pPr>
            <a:r>
              <a:rPr lang="es-ES" sz="1800"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Implica proceso de relevo y el proceso de aprendizaje para la nueva empresa para dar soporte.</a:t>
            </a:r>
          </a:p>
          <a:p>
            <a:pPr algn="just">
              <a:lnSpc>
                <a:spcPct val="115000"/>
              </a:lnSpc>
            </a:pPr>
            <a:r>
              <a:rPr lang="es-ES" sz="1800" b="1"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3.- </a:t>
            </a: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Corrección de Errores detectados</a:t>
            </a:r>
          </a:p>
          <a:p>
            <a:pPr marR="0" lvl="0" algn="just" rtl="0">
              <a:lnSpc>
                <a:spcPct val="115000"/>
              </a:lnSpc>
              <a:spcBef>
                <a:spcPts val="0"/>
              </a:spcBef>
              <a:spcAft>
                <a:spcPts val="0"/>
              </a:spcAft>
            </a:pPr>
            <a:endPar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endParaRPr>
          </a:p>
          <a:p>
            <a:pPr lvl="0" algn="just">
              <a:lnSpc>
                <a:spcPct val="115000"/>
              </a:lnSpc>
            </a:pPr>
            <a:r>
              <a:rPr lang="es-ES" sz="1800" b="1"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4.- </a:t>
            </a:r>
            <a:r>
              <a:rPr lang="es-ES" sz="1800" b="1" u="sng"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rPr>
              <a:t>Actualización de ayudas.</a:t>
            </a:r>
            <a:endParaRPr lang="es-ES" sz="1800" b="1" dirty="0">
              <a:solidFill>
                <a:schemeClr val="accent2"/>
              </a:solidFill>
              <a:latin typeface="Source Sans Pro" panose="020B0503030403020204" pitchFamily="34" charset="0"/>
              <a:ea typeface="Source Sans Pro" panose="020B0503030403020204" pitchFamily="34" charset="0"/>
              <a:cs typeface="Source Sans Pro Light"/>
              <a:sym typeface="Source Sans Pro Light"/>
            </a:endParaRPr>
          </a:p>
          <a:p>
            <a:pPr algn="just">
              <a:lnSpc>
                <a:spcPct val="115000"/>
              </a:lnSpc>
            </a:pPr>
            <a:endParaRPr lang="es-ES" sz="1200" b="1" dirty="0">
              <a:solidFill>
                <a:schemeClr val="accent2"/>
              </a:solidFill>
              <a:latin typeface="Source Sans Pro Light"/>
              <a:ea typeface="Source Sans Pro Light"/>
              <a:cs typeface="Source Sans Pro Light"/>
              <a:sym typeface="Source Sans Pro Light"/>
            </a:endParaRPr>
          </a:p>
          <a:p>
            <a:pPr marR="0" lvl="0" algn="just" rtl="0">
              <a:lnSpc>
                <a:spcPct val="115000"/>
              </a:lnSpc>
              <a:spcBef>
                <a:spcPts val="0"/>
              </a:spcBef>
              <a:spcAft>
                <a:spcPts val="0"/>
              </a:spcAft>
            </a:pPr>
            <a:endParaRPr lang="es-ES" sz="1300" u="sng" dirty="0">
              <a:solidFill>
                <a:srgbClr val="FF0000"/>
              </a:solidFill>
              <a:latin typeface="Source Sans Pro Light"/>
              <a:ea typeface="Source Sans Pro Light"/>
              <a:cs typeface="Source Sans Pro Light"/>
              <a:sym typeface="Source Sans Pro Light"/>
            </a:endParaRPr>
          </a:p>
        </p:txBody>
      </p:sp>
      <p:pic>
        <p:nvPicPr>
          <p:cNvPr id="8" name="Picture 2">
            <a:extLst>
              <a:ext uri="{FF2B5EF4-FFF2-40B4-BE49-F238E27FC236}">
                <a16:creationId xmlns:a16="http://schemas.microsoft.com/office/drawing/2014/main" id="{4D067DF7-6376-4B52-93FA-33435D594653}"/>
              </a:ext>
            </a:extLst>
          </p:cNvPr>
          <p:cNvPicPr/>
          <p:nvPr/>
        </p:nvPicPr>
        <p:blipFill>
          <a:blip r:embed="rId3"/>
          <a:srcRect l="23541" t="50009" r="10563"/>
          <a:stretch/>
        </p:blipFill>
        <p:spPr>
          <a:xfrm>
            <a:off x="4269733" y="3110345"/>
            <a:ext cx="4517617" cy="2024457"/>
          </a:xfrm>
          <a:prstGeom prst="rect">
            <a:avLst/>
          </a:prstGeom>
          <a:ln>
            <a:noFill/>
          </a:ln>
        </p:spPr>
      </p:pic>
    </p:spTree>
    <p:extLst>
      <p:ext uri="{BB962C8B-B14F-4D97-AF65-F5344CB8AC3E}">
        <p14:creationId xmlns:p14="http://schemas.microsoft.com/office/powerpoint/2010/main" val="4042348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33102FD2-187B-473C-9AF9-596B50132DB3}"/>
              </a:ext>
            </a:extLst>
          </p:cNvPr>
          <p:cNvSpPr txBox="1">
            <a:spLocks noChangeArrowheads="1"/>
          </p:cNvSpPr>
          <p:nvPr/>
        </p:nvSpPr>
        <p:spPr bwMode="auto">
          <a:xfrm>
            <a:off x="2006715" y="656491"/>
            <a:ext cx="5130570" cy="62324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336600"/>
              </a:buClr>
              <a:defRPr/>
            </a:pPr>
            <a:r>
              <a:rPr lang="es-ES" sz="1350" dirty="0">
                <a:solidFill>
                  <a:srgbClr val="008000"/>
                </a:solidFill>
              </a:rPr>
              <a:t>TIEMPO DE INACTIVIDAD: </a:t>
            </a:r>
            <a:r>
              <a:rPr lang="es-ES" sz="1050" dirty="0">
                <a:solidFill>
                  <a:srgbClr val="008000"/>
                </a:solidFill>
              </a:rPr>
              <a:t>El aplicativo desactiva la sesión cuando existe un tiempo de inactividad relativamente escaso. Por ello se recomienda </a:t>
            </a:r>
            <a:r>
              <a:rPr lang="es-ES" sz="1050" u="sng" dirty="0">
                <a:solidFill>
                  <a:srgbClr val="008000"/>
                </a:solidFill>
              </a:rPr>
              <a:t>guardar</a:t>
            </a:r>
            <a:r>
              <a:rPr lang="es-ES" sz="1050" b="1" dirty="0">
                <a:solidFill>
                  <a:srgbClr val="008000"/>
                </a:solidFill>
              </a:rPr>
              <a:t> </a:t>
            </a:r>
            <a:r>
              <a:rPr lang="es-ES" sz="1050" u="sng" dirty="0">
                <a:solidFill>
                  <a:srgbClr val="008000"/>
                </a:solidFill>
              </a:rPr>
              <a:t>(como borrador) los cambios </a:t>
            </a:r>
            <a:r>
              <a:rPr lang="es-ES" sz="1050" dirty="0">
                <a:solidFill>
                  <a:srgbClr val="008000"/>
                </a:solidFill>
              </a:rPr>
              <a:t>que vayamos realizando.</a:t>
            </a:r>
            <a:endParaRPr lang="es-ES" sz="1350" dirty="0">
              <a:solidFill>
                <a:srgbClr val="008000"/>
              </a:solidFill>
            </a:endParaRPr>
          </a:p>
        </p:txBody>
      </p:sp>
      <p:sp>
        <p:nvSpPr>
          <p:cNvPr id="3" name="Text Box 6">
            <a:extLst>
              <a:ext uri="{FF2B5EF4-FFF2-40B4-BE49-F238E27FC236}">
                <a16:creationId xmlns:a16="http://schemas.microsoft.com/office/drawing/2014/main" id="{4A0183BA-92D1-466C-8C5C-FA40E6436068}"/>
              </a:ext>
            </a:extLst>
          </p:cNvPr>
          <p:cNvSpPr txBox="1">
            <a:spLocks noChangeArrowheads="1"/>
          </p:cNvSpPr>
          <p:nvPr/>
        </p:nvSpPr>
        <p:spPr bwMode="auto">
          <a:xfrm>
            <a:off x="2303747" y="1653648"/>
            <a:ext cx="4860541" cy="62324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336600"/>
              </a:buClr>
              <a:defRPr/>
            </a:pPr>
            <a:r>
              <a:rPr lang="es-ES" sz="1350" dirty="0">
                <a:solidFill>
                  <a:srgbClr val="008000"/>
                </a:solidFill>
              </a:rPr>
              <a:t>NAVEGACIÓN: </a:t>
            </a:r>
            <a:r>
              <a:rPr lang="es-ES" sz="1050" dirty="0">
                <a:solidFill>
                  <a:srgbClr val="008000"/>
                </a:solidFill>
              </a:rPr>
              <a:t>Se recomienda moverse en el aplicativo a través de los menús y opciones que se presentan en las pantallas auxiliares, evitando el uso del </a:t>
            </a:r>
            <a:r>
              <a:rPr lang="es-ES" sz="1050" u="sng" dirty="0">
                <a:solidFill>
                  <a:srgbClr val="008000"/>
                </a:solidFill>
              </a:rPr>
              <a:t>botón de retroceso</a:t>
            </a:r>
            <a:r>
              <a:rPr lang="es-ES" sz="1050" dirty="0">
                <a:solidFill>
                  <a:srgbClr val="008000"/>
                </a:solidFill>
              </a:rPr>
              <a:t> del navegador. </a:t>
            </a:r>
            <a:endParaRPr lang="es-ES" sz="1350" dirty="0">
              <a:solidFill>
                <a:srgbClr val="008000"/>
              </a:solidFill>
            </a:endParaRPr>
          </a:p>
        </p:txBody>
      </p:sp>
      <p:grpSp>
        <p:nvGrpSpPr>
          <p:cNvPr id="4" name="Grupo 3">
            <a:extLst>
              <a:ext uri="{FF2B5EF4-FFF2-40B4-BE49-F238E27FC236}">
                <a16:creationId xmlns:a16="http://schemas.microsoft.com/office/drawing/2014/main" id="{FB9F56A4-5806-4E77-9517-5BBD09B0F361}"/>
              </a:ext>
            </a:extLst>
          </p:cNvPr>
          <p:cNvGrpSpPr>
            <a:grpSpLocks/>
          </p:cNvGrpSpPr>
          <p:nvPr/>
        </p:nvGrpSpPr>
        <p:grpSpPr bwMode="auto">
          <a:xfrm>
            <a:off x="1007604" y="1734439"/>
            <a:ext cx="1134126" cy="438581"/>
            <a:chOff x="2832100" y="2865815"/>
            <a:chExt cx="2052638" cy="635000"/>
          </a:xfrm>
        </p:grpSpPr>
        <p:pic>
          <p:nvPicPr>
            <p:cNvPr id="5" name="Imagen 1">
              <a:extLst>
                <a:ext uri="{FF2B5EF4-FFF2-40B4-BE49-F238E27FC236}">
                  <a16:creationId xmlns:a16="http://schemas.microsoft.com/office/drawing/2014/main" id="{F0538535-8A0E-42AF-A35B-3AC5C59B0698}"/>
                </a:ext>
              </a:extLst>
            </p:cNvPr>
            <p:cNvPicPr>
              <a:picLocks noChangeAspect="1"/>
            </p:cNvPicPr>
            <p:nvPr/>
          </p:nvPicPr>
          <p:blipFill>
            <a:blip r:embed="rId3" cstate="print">
              <a:extLst>
                <a:ext uri="{28A0092B-C50C-407E-A947-70E740481C1C}">
                  <a14:useLocalDpi xmlns:a14="http://schemas.microsoft.com/office/drawing/2010/main" val="0"/>
                </a:ext>
              </a:extLst>
            </a:blip>
            <a:srcRect t="-500" r="83646" b="92168"/>
            <a:stretch>
              <a:fillRect/>
            </a:stretch>
          </p:blipFill>
          <p:spPr bwMode="auto">
            <a:xfrm>
              <a:off x="2890838" y="2865815"/>
              <a:ext cx="199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2">
              <a:extLst>
                <a:ext uri="{FF2B5EF4-FFF2-40B4-BE49-F238E27FC236}">
                  <a16:creationId xmlns:a16="http://schemas.microsoft.com/office/drawing/2014/main" id="{79D67BCC-1C94-4225-BD52-A60181FBA9FE}"/>
                </a:ext>
              </a:extLst>
            </p:cNvPr>
            <p:cNvSpPr>
              <a:spLocks noChangeArrowheads="1"/>
            </p:cNvSpPr>
            <p:nvPr/>
          </p:nvSpPr>
          <p:spPr bwMode="auto">
            <a:xfrm>
              <a:off x="2832100" y="3183315"/>
              <a:ext cx="431800" cy="271085"/>
            </a:xfrm>
            <a:prstGeom prst="roundRect">
              <a:avLst>
                <a:gd name="adj" fmla="val 16667"/>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rgbClr val="000000"/>
                  </a:solidFill>
                  <a:latin typeface="Arial" panose="020B0604020202020204" pitchFamily="34" charset="0"/>
                  <a:cs typeface="Arial" panose="020B0604020202020204" pitchFamily="34" charset="0"/>
                </a:defRPr>
              </a:lvl1pPr>
              <a:lvl2pPr marL="742950" indent="-285750">
                <a:defRPr sz="1400" b="1">
                  <a:solidFill>
                    <a:srgbClr val="000000"/>
                  </a:solidFill>
                  <a:latin typeface="Arial" panose="020B0604020202020204" pitchFamily="34" charset="0"/>
                  <a:cs typeface="Arial" panose="020B0604020202020204" pitchFamily="34" charset="0"/>
                </a:defRPr>
              </a:lvl2pPr>
              <a:lvl3pPr marL="1143000" indent="-228600">
                <a:defRPr sz="1400" b="1">
                  <a:solidFill>
                    <a:srgbClr val="000000"/>
                  </a:solidFill>
                  <a:latin typeface="Arial" panose="020B0604020202020204" pitchFamily="34" charset="0"/>
                  <a:cs typeface="Arial" panose="020B0604020202020204" pitchFamily="34" charset="0"/>
                </a:defRPr>
              </a:lvl3pPr>
              <a:lvl4pPr marL="1600200" indent="-228600">
                <a:defRPr sz="1400" b="1">
                  <a:solidFill>
                    <a:srgbClr val="000000"/>
                  </a:solidFill>
                  <a:latin typeface="Arial" panose="020B0604020202020204" pitchFamily="34" charset="0"/>
                  <a:cs typeface="Arial" panose="020B0604020202020204" pitchFamily="34" charset="0"/>
                </a:defRPr>
              </a:lvl4pPr>
              <a:lvl5pPr marL="2057400" indent="-228600">
                <a:defRPr sz="14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cs typeface="Arial" panose="020B0604020202020204" pitchFamily="34" charset="0"/>
                </a:defRPr>
              </a:lvl9pPr>
            </a:lstStyle>
            <a:p>
              <a:pPr eaLnBrk="1" hangingPunct="1"/>
              <a:endParaRPr lang="es-ES" altLang="es-ES" sz="1050" b="0">
                <a:solidFill>
                  <a:schemeClr val="bg1"/>
                </a:solidFill>
                <a:latin typeface="Arial Unicode MS" panose="020B0604020202020204" pitchFamily="34" charset="-128"/>
              </a:endParaRPr>
            </a:p>
          </p:txBody>
        </p:sp>
      </p:grpSp>
      <p:sp>
        <p:nvSpPr>
          <p:cNvPr id="7" name="Text Box 6">
            <a:extLst>
              <a:ext uri="{FF2B5EF4-FFF2-40B4-BE49-F238E27FC236}">
                <a16:creationId xmlns:a16="http://schemas.microsoft.com/office/drawing/2014/main" id="{936782BB-9458-447E-ABD1-CA861FD2EA48}"/>
              </a:ext>
            </a:extLst>
          </p:cNvPr>
          <p:cNvSpPr txBox="1">
            <a:spLocks noChangeArrowheads="1"/>
          </p:cNvSpPr>
          <p:nvPr/>
        </p:nvSpPr>
        <p:spPr bwMode="auto">
          <a:xfrm>
            <a:off x="2303747" y="2756626"/>
            <a:ext cx="4811670" cy="62324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336600"/>
              </a:buClr>
              <a:defRPr/>
            </a:pPr>
            <a:r>
              <a:rPr lang="es-ES" sz="1350" dirty="0">
                <a:solidFill>
                  <a:srgbClr val="008000"/>
                </a:solidFill>
              </a:rPr>
              <a:t>GRABACIÓN DATOS: </a:t>
            </a:r>
            <a:r>
              <a:rPr lang="es-ES" sz="1050" dirty="0">
                <a:solidFill>
                  <a:srgbClr val="008000"/>
                </a:solidFill>
              </a:rPr>
              <a:t>La </a:t>
            </a:r>
            <a:r>
              <a:rPr lang="es-ES" sz="1050" u="sng" dirty="0">
                <a:solidFill>
                  <a:srgbClr val="008000"/>
                </a:solidFill>
              </a:rPr>
              <a:t>opción “Cerrar” </a:t>
            </a:r>
            <a:r>
              <a:rPr lang="es-ES" sz="1050" dirty="0">
                <a:solidFill>
                  <a:srgbClr val="008000"/>
                </a:solidFill>
              </a:rPr>
              <a:t>que se muestra en las pantallas auxiliares NO guarda los cambios realizados. Para guardarlos hay que clicar en </a:t>
            </a:r>
            <a:r>
              <a:rPr lang="es-ES" sz="1050" u="sng" dirty="0">
                <a:solidFill>
                  <a:srgbClr val="008000"/>
                </a:solidFill>
              </a:rPr>
              <a:t>“Finalizar” o “Guardar”.</a:t>
            </a:r>
            <a:endParaRPr lang="es-ES" sz="1350" u="sng" dirty="0">
              <a:solidFill>
                <a:srgbClr val="008000"/>
              </a:solidFill>
            </a:endParaRPr>
          </a:p>
        </p:txBody>
      </p:sp>
      <p:sp>
        <p:nvSpPr>
          <p:cNvPr id="9" name="Text Box 6">
            <a:extLst>
              <a:ext uri="{FF2B5EF4-FFF2-40B4-BE49-F238E27FC236}">
                <a16:creationId xmlns:a16="http://schemas.microsoft.com/office/drawing/2014/main" id="{18E52D98-A496-42B9-B236-F4E433319A5D}"/>
              </a:ext>
            </a:extLst>
          </p:cNvPr>
          <p:cNvSpPr txBox="1">
            <a:spLocks noChangeArrowheads="1"/>
          </p:cNvSpPr>
          <p:nvPr/>
        </p:nvSpPr>
        <p:spPr bwMode="auto">
          <a:xfrm>
            <a:off x="2277912" y="4028311"/>
            <a:ext cx="4859374" cy="300082"/>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336600"/>
              </a:buClr>
              <a:defRPr/>
            </a:pPr>
            <a:r>
              <a:rPr lang="es-ES" sz="1350" dirty="0">
                <a:solidFill>
                  <a:srgbClr val="008000"/>
                </a:solidFill>
              </a:rPr>
              <a:t>NAVEGADOR: </a:t>
            </a:r>
            <a:r>
              <a:rPr lang="es-ES" sz="1050" dirty="0">
                <a:solidFill>
                  <a:srgbClr val="008000"/>
                </a:solidFill>
              </a:rPr>
              <a:t>Usar preferentemente </a:t>
            </a:r>
            <a:r>
              <a:rPr lang="es-ES" sz="1050" u="sng" dirty="0">
                <a:solidFill>
                  <a:srgbClr val="008000"/>
                </a:solidFill>
              </a:rPr>
              <a:t>Chrome o Mozilla</a:t>
            </a:r>
            <a:endParaRPr lang="es-ES" sz="1350" dirty="0">
              <a:solidFill>
                <a:srgbClr val="008000"/>
              </a:solidFill>
            </a:endParaRPr>
          </a:p>
        </p:txBody>
      </p:sp>
      <p:sp>
        <p:nvSpPr>
          <p:cNvPr id="10" name="2 CuadroTexto">
            <a:extLst>
              <a:ext uri="{FF2B5EF4-FFF2-40B4-BE49-F238E27FC236}">
                <a16:creationId xmlns:a16="http://schemas.microsoft.com/office/drawing/2014/main" id="{62831B30-9688-4373-9CCA-8E0E27D53B71}"/>
              </a:ext>
            </a:extLst>
          </p:cNvPr>
          <p:cNvSpPr txBox="1"/>
          <p:nvPr/>
        </p:nvSpPr>
        <p:spPr>
          <a:xfrm>
            <a:off x="857250" y="0"/>
            <a:ext cx="6858000" cy="461665"/>
          </a:xfrm>
          <a:prstGeom prst="rect">
            <a:avLst/>
          </a:prstGeom>
          <a:solidFill>
            <a:srgbClr val="008000"/>
          </a:solidFill>
        </p:spPr>
        <p:txBody>
          <a:bodyPr wrap="square" rtlCol="0">
            <a:spAutoFit/>
          </a:bodyPr>
          <a:lstStyle/>
          <a:p>
            <a:r>
              <a:rPr lang="es-ES" sz="2400" b="1" dirty="0">
                <a:solidFill>
                  <a:srgbClr val="FFFF00"/>
                </a:solidFill>
                <a:latin typeface="NewsGotT" pitchFamily="2" charset="0"/>
              </a:rPr>
              <a:t>Algunas recomendaciones</a:t>
            </a:r>
          </a:p>
        </p:txBody>
      </p:sp>
      <p:pic>
        <p:nvPicPr>
          <p:cNvPr id="8" name="Picture 7">
            <a:extLst>
              <a:ext uri="{FF2B5EF4-FFF2-40B4-BE49-F238E27FC236}">
                <a16:creationId xmlns:a16="http://schemas.microsoft.com/office/drawing/2014/main" id="{6842F753-2103-69BC-10AC-529A94774AA4}"/>
              </a:ext>
            </a:extLst>
          </p:cNvPr>
          <p:cNvPicPr>
            <a:picLocks noChangeAspect="1"/>
          </p:cNvPicPr>
          <p:nvPr/>
        </p:nvPicPr>
        <p:blipFill>
          <a:blip r:embed="rId4"/>
          <a:stretch>
            <a:fillRect/>
          </a:stretch>
        </p:blipFill>
        <p:spPr>
          <a:xfrm>
            <a:off x="1192177" y="679222"/>
            <a:ext cx="597941" cy="597941"/>
          </a:xfrm>
          <a:prstGeom prst="rect">
            <a:avLst/>
          </a:prstGeom>
        </p:spPr>
      </p:pic>
      <p:pic>
        <p:nvPicPr>
          <p:cNvPr id="12" name="Picture 11">
            <a:extLst>
              <a:ext uri="{FF2B5EF4-FFF2-40B4-BE49-F238E27FC236}">
                <a16:creationId xmlns:a16="http://schemas.microsoft.com/office/drawing/2014/main" id="{E5F2A986-99B7-75BE-3975-9F14944F6887}"/>
              </a:ext>
            </a:extLst>
          </p:cNvPr>
          <p:cNvPicPr>
            <a:picLocks noChangeAspect="1"/>
          </p:cNvPicPr>
          <p:nvPr/>
        </p:nvPicPr>
        <p:blipFill rotWithShape="1">
          <a:blip r:embed="rId5"/>
          <a:srcRect l="46365" t="53982" r="37643" b="39532"/>
          <a:stretch/>
        </p:blipFill>
        <p:spPr>
          <a:xfrm>
            <a:off x="1007604" y="2862142"/>
            <a:ext cx="1188132" cy="301178"/>
          </a:xfrm>
          <a:prstGeom prst="rect">
            <a:avLst/>
          </a:prstGeom>
        </p:spPr>
      </p:pic>
      <p:pic>
        <p:nvPicPr>
          <p:cNvPr id="13" name="Picture 12">
            <a:extLst>
              <a:ext uri="{FF2B5EF4-FFF2-40B4-BE49-F238E27FC236}">
                <a16:creationId xmlns:a16="http://schemas.microsoft.com/office/drawing/2014/main" id="{FA7D89B6-6B1D-1E2D-E682-46ED766FF2FC}"/>
              </a:ext>
            </a:extLst>
          </p:cNvPr>
          <p:cNvPicPr>
            <a:picLocks noChangeAspect="1"/>
          </p:cNvPicPr>
          <p:nvPr/>
        </p:nvPicPr>
        <p:blipFill>
          <a:blip r:embed="rId6"/>
          <a:stretch>
            <a:fillRect/>
          </a:stretch>
        </p:blipFill>
        <p:spPr>
          <a:xfrm>
            <a:off x="1023722" y="3893801"/>
            <a:ext cx="411510" cy="411510"/>
          </a:xfrm>
          <a:prstGeom prst="rect">
            <a:avLst/>
          </a:prstGeom>
        </p:spPr>
      </p:pic>
      <p:pic>
        <p:nvPicPr>
          <p:cNvPr id="3074" name="Picture 2" descr="Mozilla Firefox - Descargar">
            <a:extLst>
              <a:ext uri="{FF2B5EF4-FFF2-40B4-BE49-F238E27FC236}">
                <a16:creationId xmlns:a16="http://schemas.microsoft.com/office/drawing/2014/main" id="{044459B3-8866-2394-0C00-8E02E68D05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1008" y="3855425"/>
            <a:ext cx="498218" cy="49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randombar(horizontal)">
                                      <p:cBhvr>
                                        <p:cTn id="26" dur="500"/>
                                        <p:tgtEl>
                                          <p:spTgt spid="3074"/>
                                        </p:tgtEl>
                                      </p:cBhvr>
                                    </p:animEffect>
                                  </p:childTnLst>
                                </p:cTn>
                              </p:par>
                              <p:par>
                                <p:cTn id="27" presetID="14"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6032000" y="4800600"/>
            <a:ext cx="2352900" cy="198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sz="800">
                <a:solidFill>
                  <a:srgbClr val="D9D9D9"/>
                </a:solidFill>
                <a:latin typeface="Source Sans Pro"/>
                <a:ea typeface="Source Sans Pro"/>
                <a:cs typeface="Source Sans Pro"/>
                <a:sym typeface="Source Sans Pro"/>
              </a:rPr>
              <a:t>&lt; </a:t>
            </a:r>
            <a:r>
              <a:rPr lang="en-US" sz="800" u="sng">
                <a:solidFill>
                  <a:srgbClr val="D9D9D9"/>
                </a:solidFill>
                <a:latin typeface="Source Sans Pro"/>
                <a:ea typeface="Source Sans Pro"/>
                <a:cs typeface="Source Sans Pro"/>
                <a:sym typeface="Source Sans Pro"/>
              </a:rPr>
              <a:t>Volver al índice </a:t>
            </a:r>
            <a:endParaRPr sz="800" u="sng">
              <a:solidFill>
                <a:srgbClr val="D9D9D9"/>
              </a:solidFill>
              <a:latin typeface="Source Sans Pro"/>
              <a:ea typeface="Source Sans Pro"/>
              <a:cs typeface="Source Sans Pro"/>
              <a:sym typeface="Source Sans Pro"/>
            </a:endParaRPr>
          </a:p>
        </p:txBody>
      </p:sp>
      <p:sp>
        <p:nvSpPr>
          <p:cNvPr id="275" name="Google Shape;275;p40"/>
          <p:cNvSpPr txBox="1">
            <a:spLocks noGrp="1"/>
          </p:cNvSpPr>
          <p:nvPr>
            <p:ph type="sldNum" idx="4294967295"/>
          </p:nvPr>
        </p:nvSpPr>
        <p:spPr>
          <a:xfrm>
            <a:off x="8458209" y="4800601"/>
            <a:ext cx="5487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37</a:t>
            </a:fld>
            <a:endParaRPr/>
          </a:p>
        </p:txBody>
      </p:sp>
      <p:sp>
        <p:nvSpPr>
          <p:cNvPr id="276" name="Google Shape;276;p4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
                <a:solidFill>
                  <a:schemeClr val="accent1"/>
                </a:solidFill>
                <a:latin typeface="Source Sans Pro"/>
                <a:ea typeface="Source Sans Pro"/>
                <a:cs typeface="Source Sans Pro"/>
                <a:sym typeface="Source Sans Pro"/>
              </a:rPr>
              <a:t>Nombre de la sección</a:t>
            </a:r>
            <a:endParaRPr sz="800" u="sng">
              <a:solidFill>
                <a:schemeClr val="accent1"/>
              </a:solidFill>
              <a:latin typeface="Source Sans Pro"/>
              <a:ea typeface="Source Sans Pro"/>
              <a:cs typeface="Source Sans Pro"/>
              <a:sym typeface="Source Sans Pro"/>
            </a:endParaRPr>
          </a:p>
        </p:txBody>
      </p:sp>
      <p:sp>
        <p:nvSpPr>
          <p:cNvPr id="277" name="Google Shape;277;p40"/>
          <p:cNvSpPr/>
          <p:nvPr/>
        </p:nvSpPr>
        <p:spPr>
          <a:xfrm>
            <a:off x="1148125" y="1802750"/>
            <a:ext cx="5405700" cy="9120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r>
              <a:rPr lang="es-ES" sz="3200" b="1" dirty="0">
                <a:solidFill>
                  <a:schemeClr val="dk1"/>
                </a:solidFill>
                <a:latin typeface="Source Sans Pro"/>
                <a:ea typeface="Source Sans Pro"/>
                <a:cs typeface="Source Sans Pro"/>
                <a:sym typeface="Source Sans Pro"/>
              </a:rPr>
              <a:t>Plazos ánfora </a:t>
            </a:r>
            <a:r>
              <a:rPr lang="es-ES" sz="3200" b="1">
                <a:solidFill>
                  <a:schemeClr val="dk1"/>
                </a:solidFill>
                <a:latin typeface="Source Sans Pro"/>
                <a:ea typeface="Source Sans Pro"/>
                <a:cs typeface="Source Sans Pro"/>
                <a:sym typeface="Source Sans Pro"/>
              </a:rPr>
              <a:t>para la elaboración </a:t>
            </a:r>
            <a:r>
              <a:rPr lang="es-ES" sz="3200" b="1" dirty="0">
                <a:solidFill>
                  <a:schemeClr val="dk1"/>
                </a:solidFill>
                <a:latin typeface="Source Sans Pro"/>
                <a:ea typeface="Source Sans Pro"/>
                <a:cs typeface="Source Sans Pro"/>
                <a:sym typeface="Source Sans Pro"/>
              </a:rPr>
              <a:t>Plan 2026</a:t>
            </a:r>
            <a:endParaRPr sz="3200" b="1" dirty="0">
              <a:solidFill>
                <a:schemeClr val="dk1"/>
              </a:solidFill>
              <a:latin typeface="Source Sans Pro"/>
              <a:ea typeface="Source Sans Pro"/>
              <a:cs typeface="Source Sans Pro"/>
              <a:sym typeface="Source Sans Pro"/>
            </a:endParaRPr>
          </a:p>
        </p:txBody>
      </p:sp>
      <p:sp>
        <p:nvSpPr>
          <p:cNvPr id="279" name="Google Shape;279;p40"/>
          <p:cNvSpPr/>
          <p:nvPr/>
        </p:nvSpPr>
        <p:spPr>
          <a:xfrm rot="10800000" flipH="1">
            <a:off x="5960825" y="-12"/>
            <a:ext cx="3033758" cy="4399737"/>
          </a:xfrm>
          <a:custGeom>
            <a:avLst/>
            <a:gdLst/>
            <a:ahLst/>
            <a:cxnLst/>
            <a:rect l="l" t="t" r="r" b="b"/>
            <a:pathLst>
              <a:path w="7778866" h="6901548" extrusionOk="0">
                <a:moveTo>
                  <a:pt x="7777831" y="0"/>
                </a:moveTo>
                <a:cubicBezTo>
                  <a:pt x="7781417" y="2308042"/>
                  <a:pt x="7774244" y="4593506"/>
                  <a:pt x="7777830" y="6901548"/>
                </a:cubicBezTo>
                <a:lnTo>
                  <a:pt x="0" y="6901548"/>
                </a:lnTo>
                <a:lnTo>
                  <a:pt x="4961585" y="29844"/>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solidFill>
                  <a:srgbClr val="FFFFFF"/>
                </a:solidFill>
                <a:latin typeface="Calibri"/>
                <a:ea typeface="Calibri"/>
                <a:cs typeface="Calibri"/>
                <a:sym typeface="Calibri"/>
              </a:rPr>
              <a:t>v</a:t>
            </a:r>
            <a:endParaRPr sz="1400">
              <a:solidFill>
                <a:srgbClr val="FFFFFF"/>
              </a:solidFill>
              <a:latin typeface="Calibri"/>
              <a:ea typeface="Calibri"/>
              <a:cs typeface="Calibri"/>
              <a:sym typeface="Calibri"/>
            </a:endParaRPr>
          </a:p>
        </p:txBody>
      </p:sp>
      <p:sp>
        <p:nvSpPr>
          <p:cNvPr id="280" name="Google Shape;280;p40"/>
          <p:cNvSpPr/>
          <p:nvPr/>
        </p:nvSpPr>
        <p:spPr>
          <a:xfrm>
            <a:off x="5981109" y="-6750"/>
            <a:ext cx="3162900" cy="5156575"/>
          </a:xfrm>
          <a:custGeom>
            <a:avLst/>
            <a:gdLst/>
            <a:ahLst/>
            <a:cxnLst/>
            <a:rect l="l" t="t" r="r" b="b"/>
            <a:pathLst>
              <a:path w="126516" h="206263" extrusionOk="0">
                <a:moveTo>
                  <a:pt x="81100" y="0"/>
                </a:moveTo>
                <a:lnTo>
                  <a:pt x="0" y="206263"/>
                </a:lnTo>
                <a:lnTo>
                  <a:pt x="126516" y="206263"/>
                </a:lnTo>
                <a:lnTo>
                  <a:pt x="126516" y="0"/>
                </a:lnTo>
                <a:close/>
              </a:path>
            </a:pathLst>
          </a:custGeom>
          <a:solidFill>
            <a:schemeClr val="accent2"/>
          </a:solidFill>
          <a:ln>
            <a:noFill/>
          </a:ln>
        </p:spPr>
        <p:txBody>
          <a:bodyPr/>
          <a:lstStyle/>
          <a:p>
            <a:endParaRPr lang="es-ES"/>
          </a:p>
        </p:txBody>
      </p:sp>
    </p:spTree>
    <p:extLst>
      <p:ext uri="{BB962C8B-B14F-4D97-AF65-F5344CB8AC3E}">
        <p14:creationId xmlns:p14="http://schemas.microsoft.com/office/powerpoint/2010/main" val="207554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655" y="634934"/>
            <a:ext cx="3585227"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Plazos elaboración Plan 2026</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38</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Plazos elaboración Plan 2’23</a:t>
            </a:r>
            <a:endParaRPr lang="es-ES" sz="800" u="sng" dirty="0">
              <a:solidFill>
                <a:schemeClr val="accent1"/>
              </a:solidFill>
              <a:latin typeface="Source Sans Pro Light"/>
              <a:ea typeface="Source Sans Pro Light"/>
              <a:cs typeface="Source Sans Pro Light"/>
              <a:sym typeface="Source Sans Pro Light"/>
            </a:endParaRPr>
          </a:p>
        </p:txBody>
      </p:sp>
      <p:graphicFrame>
        <p:nvGraphicFramePr>
          <p:cNvPr id="15" name="Diagrama 14">
            <a:extLst>
              <a:ext uri="{FF2B5EF4-FFF2-40B4-BE49-F238E27FC236}">
                <a16:creationId xmlns:a16="http://schemas.microsoft.com/office/drawing/2014/main" id="{30122BD1-03EF-4B59-9FEE-89441DBA0D7F}"/>
              </a:ext>
            </a:extLst>
          </p:cNvPr>
          <p:cNvGraphicFramePr/>
          <p:nvPr>
            <p:extLst>
              <p:ext uri="{D42A27DB-BD31-4B8C-83A1-F6EECF244321}">
                <p14:modId xmlns:p14="http://schemas.microsoft.com/office/powerpoint/2010/main" val="4004386547"/>
              </p:ext>
            </p:extLst>
          </p:nvPr>
        </p:nvGraphicFramePr>
        <p:xfrm>
          <a:off x="786093" y="1021685"/>
          <a:ext cx="6967577" cy="386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7">
            <a:extLst>
              <a:ext uri="{FF2B5EF4-FFF2-40B4-BE49-F238E27FC236}">
                <a16:creationId xmlns:a16="http://schemas.microsoft.com/office/drawing/2014/main" id="{0299871C-58E6-42A5-BC3A-B24B0F6D22C9}"/>
              </a:ext>
            </a:extLst>
          </p:cNvPr>
          <p:cNvGrpSpPr/>
          <p:nvPr/>
        </p:nvGrpSpPr>
        <p:grpSpPr>
          <a:xfrm>
            <a:off x="3510706" y="4092468"/>
            <a:ext cx="3908403" cy="708132"/>
            <a:chOff x="2869281" y="2655966"/>
            <a:chExt cx="3737341" cy="493936"/>
          </a:xfrm>
        </p:grpSpPr>
        <p:sp>
          <p:nvSpPr>
            <p:cNvPr id="9" name="Rectángulo: esquinas superiores redondeadas 8">
              <a:extLst>
                <a:ext uri="{FF2B5EF4-FFF2-40B4-BE49-F238E27FC236}">
                  <a16:creationId xmlns:a16="http://schemas.microsoft.com/office/drawing/2014/main" id="{0CB9DCFB-E8C0-4781-8541-EC7423792C60}"/>
                </a:ext>
              </a:extLst>
            </p:cNvPr>
            <p:cNvSpPr/>
            <p:nvPr/>
          </p:nvSpPr>
          <p:spPr>
            <a:xfrm rot="5400000">
              <a:off x="4490984" y="1034263"/>
              <a:ext cx="493936" cy="373734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0" name="Rectángulo: esquinas superiores redondeadas 4">
              <a:extLst>
                <a:ext uri="{FF2B5EF4-FFF2-40B4-BE49-F238E27FC236}">
                  <a16:creationId xmlns:a16="http://schemas.microsoft.com/office/drawing/2014/main" id="{EC597116-C750-4270-9E81-5B0EA71E900E}"/>
                </a:ext>
              </a:extLst>
            </p:cNvPr>
            <p:cNvSpPr txBox="1"/>
            <p:nvPr/>
          </p:nvSpPr>
          <p:spPr>
            <a:xfrm>
              <a:off x="2869282" y="2680077"/>
              <a:ext cx="3713229" cy="445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800" kern="1200" dirty="0">
                  <a:latin typeface="Source Sans Pro Light" panose="020B0403030403020204" pitchFamily="34" charset="0"/>
                  <a:ea typeface="Source Sans Pro Light" panose="020B0403030403020204" pitchFamily="34" charset="0"/>
                </a:rPr>
                <a:t>Desde el 30 de septiembre</a:t>
              </a:r>
            </a:p>
            <a:p>
              <a:pPr marL="171450" lvl="1" indent="-171450" algn="l" defTabSz="711200">
                <a:lnSpc>
                  <a:spcPct val="90000"/>
                </a:lnSpc>
                <a:spcBef>
                  <a:spcPct val="0"/>
                </a:spcBef>
                <a:spcAft>
                  <a:spcPct val="15000"/>
                </a:spcAft>
                <a:buChar char="•"/>
              </a:pPr>
              <a:r>
                <a:rPr lang="es-ES" sz="1800" kern="1200" dirty="0">
                  <a:latin typeface="Source Sans Pro Light" panose="020B0403030403020204" pitchFamily="34" charset="0"/>
                  <a:ea typeface="Source Sans Pro Light" panose="020B0403030403020204" pitchFamily="34" charset="0"/>
                </a:rPr>
                <a:t>Hasta el 14 de octubre</a:t>
              </a:r>
            </a:p>
          </p:txBody>
        </p:sp>
      </p:grpSp>
    </p:spTree>
    <p:extLst>
      <p:ext uri="{BB962C8B-B14F-4D97-AF65-F5344CB8AC3E}">
        <p14:creationId xmlns:p14="http://schemas.microsoft.com/office/powerpoint/2010/main" val="621768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506" y="274812"/>
            <a:ext cx="3585227"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rgbClr val="FF0000"/>
                </a:solidFill>
                <a:latin typeface="Source Sans Pro"/>
                <a:ea typeface="Source Sans Pro"/>
                <a:cs typeface="Source Sans Pro"/>
                <a:sym typeface="Source Sans Pro"/>
              </a:rPr>
              <a:t>Otras cuestiones a tener en cuenta.</a:t>
            </a:r>
            <a:endParaRPr lang="es-ES" sz="1800" dirty="0">
              <a:solidFill>
                <a:srgbClr val="FF0000"/>
              </a:solidFill>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39</a:t>
            </a:fld>
            <a:endParaRPr lang="es-ES"/>
          </a:p>
        </p:txBody>
      </p:sp>
      <p:sp>
        <p:nvSpPr>
          <p:cNvPr id="8" name="Google Shape;132;p30">
            <a:extLst>
              <a:ext uri="{FF2B5EF4-FFF2-40B4-BE49-F238E27FC236}">
                <a16:creationId xmlns:a16="http://schemas.microsoft.com/office/drawing/2014/main" id="{3EBD3263-9B7C-4C67-B8F4-F1FB5699BBFB}"/>
              </a:ext>
            </a:extLst>
          </p:cNvPr>
          <p:cNvSpPr txBox="1"/>
          <p:nvPr/>
        </p:nvSpPr>
        <p:spPr>
          <a:xfrm flipH="1">
            <a:off x="727272" y="2744149"/>
            <a:ext cx="7689455" cy="742799"/>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endParaRPr lang="es-ES" sz="1300" dirty="0">
              <a:solidFill>
                <a:srgbClr val="949494"/>
              </a:solidFill>
              <a:latin typeface="Source Sans Pro Light"/>
              <a:ea typeface="Source Sans Pro Light"/>
              <a:cs typeface="Source Sans Pro Light"/>
              <a:sym typeface="Source Sans Pro Light"/>
            </a:endParaRPr>
          </a:p>
        </p:txBody>
      </p:sp>
      <p:sp>
        <p:nvSpPr>
          <p:cNvPr id="2" name="Google Shape;132;p30">
            <a:extLst>
              <a:ext uri="{FF2B5EF4-FFF2-40B4-BE49-F238E27FC236}">
                <a16:creationId xmlns:a16="http://schemas.microsoft.com/office/drawing/2014/main" id="{4612F6C9-7ABA-30D4-BABE-0A1172FDCD5A}"/>
              </a:ext>
            </a:extLst>
          </p:cNvPr>
          <p:cNvSpPr txBox="1"/>
          <p:nvPr/>
        </p:nvSpPr>
        <p:spPr>
          <a:xfrm flipH="1">
            <a:off x="978098" y="3434332"/>
            <a:ext cx="5363228" cy="412086"/>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dirty="0">
                <a:solidFill>
                  <a:schemeClr val="tx1"/>
                </a:solidFill>
                <a:latin typeface="Source Sans Pro Light"/>
                <a:ea typeface="Source Sans Pro Light"/>
                <a:cs typeface="Source Sans Pro Light"/>
                <a:sym typeface="Source Sans Pro Light"/>
              </a:rPr>
              <a:t>La grabación se colgará en la ayuda de Anfora</a:t>
            </a:r>
            <a:endParaRPr lang="es-ES" dirty="0"/>
          </a:p>
          <a:p>
            <a:pPr marL="93663" marR="0" lvl="0" algn="just" rtl="0">
              <a:lnSpc>
                <a:spcPct val="115000"/>
              </a:lnSpc>
              <a:spcBef>
                <a:spcPts val="0"/>
              </a:spcBef>
              <a:spcAft>
                <a:spcPts val="0"/>
              </a:spcAft>
              <a:buNone/>
            </a:pPr>
            <a:endParaRPr lang="es-ES" sz="1000" b="1" dirty="0">
              <a:solidFill>
                <a:srgbClr val="949494"/>
              </a:solidFill>
              <a:latin typeface="Source Sans Pro" panose="020B0503030403020204" pitchFamily="34" charset="0"/>
              <a:ea typeface="Source Sans Pro" panose="020B0503030403020204" pitchFamily="34" charset="0"/>
              <a:cs typeface="Source Sans Pro Light"/>
              <a:sym typeface="Source Sans Pro Light"/>
            </a:endParaRPr>
          </a:p>
        </p:txBody>
      </p:sp>
      <p:sp>
        <p:nvSpPr>
          <p:cNvPr id="3" name="Google Shape;131;p30">
            <a:extLst>
              <a:ext uri="{FF2B5EF4-FFF2-40B4-BE49-F238E27FC236}">
                <a16:creationId xmlns:a16="http://schemas.microsoft.com/office/drawing/2014/main" id="{3C146B18-2829-B787-C4E1-323EF72534BC}"/>
              </a:ext>
            </a:extLst>
          </p:cNvPr>
          <p:cNvSpPr txBox="1"/>
          <p:nvPr/>
        </p:nvSpPr>
        <p:spPr>
          <a:xfrm flipH="1">
            <a:off x="840186" y="2744149"/>
            <a:ext cx="3585227"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u="sng" dirty="0">
                <a:solidFill>
                  <a:schemeClr val="accent1">
                    <a:lumMod val="75000"/>
                  </a:schemeClr>
                </a:solidFill>
                <a:latin typeface="Source Sans Pro"/>
                <a:ea typeface="Source Sans Pro"/>
                <a:cs typeface="Source Sans Pro"/>
                <a:sym typeface="Source Sans Pro"/>
              </a:rPr>
              <a:t>Sesión Formativa sobre ANFOR@ </a:t>
            </a:r>
            <a:endParaRPr lang="es-ES" sz="1800" u="sng" dirty="0">
              <a:solidFill>
                <a:schemeClr val="accent1">
                  <a:lumMod val="75000"/>
                </a:schemeClr>
              </a:solidFill>
              <a:latin typeface="Source Sans Pro"/>
              <a:ea typeface="Source Sans Pro"/>
              <a:cs typeface="Source Sans Pro"/>
              <a:sym typeface="Source Sans Pro"/>
            </a:endParaRPr>
          </a:p>
        </p:txBody>
      </p:sp>
      <p:sp>
        <p:nvSpPr>
          <p:cNvPr id="4" name="Google Shape;131;p30">
            <a:extLst>
              <a:ext uri="{FF2B5EF4-FFF2-40B4-BE49-F238E27FC236}">
                <a16:creationId xmlns:a16="http://schemas.microsoft.com/office/drawing/2014/main" id="{FA7AFF4A-DE13-8C94-C559-C7E5C648A412}"/>
              </a:ext>
            </a:extLst>
          </p:cNvPr>
          <p:cNvSpPr txBox="1"/>
          <p:nvPr/>
        </p:nvSpPr>
        <p:spPr>
          <a:xfrm flipH="1">
            <a:off x="684506" y="778848"/>
            <a:ext cx="7398412" cy="412086"/>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Font typeface="Wingdings" panose="05000000000000000000" pitchFamily="2" charset="2"/>
              <a:buChar char="q"/>
            </a:pPr>
            <a:r>
              <a:rPr lang="es-ES" sz="1800" b="1" dirty="0">
                <a:solidFill>
                  <a:schemeClr val="accent1">
                    <a:lumMod val="75000"/>
                  </a:schemeClr>
                </a:solidFill>
                <a:latin typeface="Source Sans Pro"/>
                <a:ea typeface="Source Sans Pro"/>
                <a:cs typeface="Source Sans Pro"/>
                <a:sym typeface="Source Sans Pro"/>
              </a:rPr>
              <a:t>Reuniones individuales con consejerías y agencias.</a:t>
            </a:r>
          </a:p>
          <a:p>
            <a:pPr marR="0" lvl="0" algn="l" rtl="0">
              <a:spcBef>
                <a:spcPts val="0"/>
              </a:spcBef>
              <a:spcAft>
                <a:spcPts val="0"/>
              </a:spcAft>
            </a:pPr>
            <a:endParaRPr lang="es-ES" sz="1800" b="1" dirty="0">
              <a:solidFill>
                <a:schemeClr val="accent1">
                  <a:lumMod val="75000"/>
                </a:schemeClr>
              </a:solidFill>
              <a:latin typeface="Source Sans Pro"/>
              <a:ea typeface="Source Sans Pro"/>
              <a:cs typeface="Source Sans Pro"/>
              <a:sym typeface="Source Sans Pro"/>
            </a:endParaRPr>
          </a:p>
          <a:p>
            <a:pPr marL="285750" indent="-285750">
              <a:buFont typeface="Wingdings" panose="05000000000000000000" pitchFamily="2" charset="2"/>
              <a:buChar char="q"/>
            </a:pPr>
            <a:r>
              <a:rPr lang="es-ES" sz="1800" b="1" dirty="0">
                <a:solidFill>
                  <a:schemeClr val="accent1">
                    <a:lumMod val="75000"/>
                  </a:schemeClr>
                </a:solidFill>
                <a:latin typeface="Source Sans Pro"/>
                <a:ea typeface="Source Sans Pro"/>
                <a:cs typeface="Source Sans Pro"/>
                <a:sym typeface="Source Sans Pro"/>
              </a:rPr>
              <a:t>Habrá que tener en cuenta la posible incidencia del concurso</a:t>
            </a:r>
          </a:p>
          <a:p>
            <a:pPr marL="285750" indent="-285750">
              <a:buFont typeface="Wingdings" panose="05000000000000000000" pitchFamily="2" charset="2"/>
              <a:buChar char="q"/>
            </a:pPr>
            <a:endParaRPr lang="es-ES" sz="1800" b="1" dirty="0">
              <a:solidFill>
                <a:schemeClr val="accent1">
                  <a:lumMod val="75000"/>
                </a:schemeClr>
              </a:solidFill>
              <a:latin typeface="Source Sans Pro"/>
              <a:ea typeface="Source Sans Pro"/>
              <a:cs typeface="Source Sans Pro"/>
              <a:sym typeface="Source Sans Pro"/>
            </a:endParaRPr>
          </a:p>
          <a:p>
            <a:pPr marL="285750" indent="-285750">
              <a:buFont typeface="Wingdings" panose="05000000000000000000" pitchFamily="2" charset="2"/>
              <a:buChar char="q"/>
            </a:pPr>
            <a:r>
              <a:rPr lang="es-ES" sz="1800" b="1" dirty="0">
                <a:solidFill>
                  <a:schemeClr val="accent1">
                    <a:lumMod val="75000"/>
                  </a:schemeClr>
                </a:solidFill>
                <a:latin typeface="Source Sans Pro"/>
                <a:ea typeface="Source Sans Pro"/>
                <a:cs typeface="Source Sans Pro"/>
                <a:sym typeface="Source Sans Pro"/>
              </a:rPr>
              <a:t>Ya no se graba en </a:t>
            </a:r>
            <a:r>
              <a:rPr lang="es-ES" sz="1800" b="1" dirty="0" err="1">
                <a:solidFill>
                  <a:schemeClr val="accent1">
                    <a:lumMod val="75000"/>
                  </a:schemeClr>
                </a:solidFill>
                <a:latin typeface="Source Sans Pro"/>
                <a:ea typeface="Source Sans Pro"/>
                <a:cs typeface="Source Sans Pro"/>
                <a:sym typeface="Source Sans Pro"/>
              </a:rPr>
              <a:t>Ánfor</a:t>
            </a:r>
            <a:r>
              <a:rPr lang="es-ES" sz="1800" b="1" dirty="0">
                <a:solidFill>
                  <a:schemeClr val="accent1">
                    <a:lumMod val="75000"/>
                  </a:schemeClr>
                </a:solidFill>
                <a:latin typeface="Source Sans Pro"/>
                <a:ea typeface="Source Sans Pro"/>
                <a:cs typeface="Source Sans Pro"/>
                <a:sym typeface="Source Sans Pro"/>
              </a:rPr>
              <a:t>@ la formación HOMOLOGADA.</a:t>
            </a:r>
          </a:p>
          <a:p>
            <a:pPr marL="285750" indent="-285750">
              <a:buFont typeface="Wingdings" panose="05000000000000000000" pitchFamily="2" charset="2"/>
              <a:buChar char="q"/>
            </a:pPr>
            <a:endParaRPr lang="es-ES" sz="1800" dirty="0">
              <a:solidFill>
                <a:schemeClr val="accent1">
                  <a:lumMod val="75000"/>
                </a:schemeClr>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210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a:extLst>
              <a:ext uri="{FF2B5EF4-FFF2-40B4-BE49-F238E27FC236}">
                <a16:creationId xmlns:a16="http://schemas.microsoft.com/office/drawing/2014/main" id="{181F0C8B-6F86-4509-B3AE-2A307E484A67}"/>
              </a:ext>
            </a:extLst>
          </p:cNvPr>
          <p:cNvSpPr txBox="1"/>
          <p:nvPr/>
        </p:nvSpPr>
        <p:spPr>
          <a:xfrm>
            <a:off x="857250" y="0"/>
            <a:ext cx="6858000" cy="830997"/>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Aclaración sobre la grabación de necesidades formativas</a:t>
            </a:r>
          </a:p>
        </p:txBody>
      </p:sp>
      <p:sp>
        <p:nvSpPr>
          <p:cNvPr id="5" name="4 Rectángulo">
            <a:extLst>
              <a:ext uri="{FF2B5EF4-FFF2-40B4-BE49-F238E27FC236}">
                <a16:creationId xmlns:a16="http://schemas.microsoft.com/office/drawing/2014/main" id="{82B945D8-1C99-4703-8759-AB509BE3BED5}"/>
              </a:ext>
            </a:extLst>
          </p:cNvPr>
          <p:cNvSpPr/>
          <p:nvPr/>
        </p:nvSpPr>
        <p:spPr>
          <a:xfrm>
            <a:off x="1321752" y="2626883"/>
            <a:ext cx="5928996" cy="1929887"/>
          </a:xfrm>
          <a:prstGeom prst="rect">
            <a:avLst/>
          </a:prstGeom>
        </p:spPr>
        <p:txBody>
          <a:bodyPr wrap="square">
            <a:spAutoFit/>
          </a:bodyPr>
          <a:lstStyle/>
          <a:p>
            <a:pPr algn="just">
              <a:lnSpc>
                <a:spcPct val="150000"/>
              </a:lnSpc>
            </a:pPr>
            <a:r>
              <a:rPr lang="es-ES" sz="1350" dirty="0">
                <a:solidFill>
                  <a:srgbClr val="006600"/>
                </a:solidFill>
                <a:latin typeface="NewsGotT" pitchFamily="2" charset="0"/>
              </a:rPr>
              <a:t>La </a:t>
            </a:r>
            <a:r>
              <a:rPr lang="es-ES" sz="1350" b="1" dirty="0">
                <a:solidFill>
                  <a:srgbClr val="006600"/>
                </a:solidFill>
                <a:latin typeface="NewsGotT" pitchFamily="2" charset="0"/>
              </a:rPr>
              <a:t>grabación de necesidades </a:t>
            </a:r>
            <a:r>
              <a:rPr lang="es-ES" sz="1350" dirty="0">
                <a:solidFill>
                  <a:srgbClr val="006600"/>
                </a:solidFill>
                <a:latin typeface="NewsGotT" pitchFamily="2" charset="0"/>
              </a:rPr>
              <a:t>formativas es el </a:t>
            </a:r>
            <a:r>
              <a:rPr lang="es-ES" sz="1350" u="sng" dirty="0">
                <a:solidFill>
                  <a:srgbClr val="006600"/>
                </a:solidFill>
                <a:latin typeface="NewsGotT" pitchFamily="2" charset="0"/>
              </a:rPr>
              <a:t>último paso del proceso de detección de las necesidades</a:t>
            </a:r>
            <a:r>
              <a:rPr lang="es-ES" sz="1350" dirty="0">
                <a:solidFill>
                  <a:srgbClr val="006600"/>
                </a:solidFill>
                <a:latin typeface="NewsGotT" pitchFamily="2" charset="0"/>
              </a:rPr>
              <a:t> en las diferentes unidades de la Junta de Andalucía. </a:t>
            </a:r>
          </a:p>
          <a:p>
            <a:pPr algn="just">
              <a:lnSpc>
                <a:spcPct val="150000"/>
              </a:lnSpc>
            </a:pPr>
            <a:endParaRPr lang="es-ES" sz="1350" dirty="0">
              <a:solidFill>
                <a:srgbClr val="006600"/>
              </a:solidFill>
              <a:latin typeface="NewsGotT" pitchFamily="2" charset="0"/>
            </a:endParaRPr>
          </a:p>
          <a:p>
            <a:pPr algn="just">
              <a:lnSpc>
                <a:spcPct val="150000"/>
              </a:lnSpc>
            </a:pPr>
            <a:r>
              <a:rPr lang="es-ES" sz="1350" dirty="0">
                <a:solidFill>
                  <a:srgbClr val="006600"/>
                </a:solidFill>
                <a:latin typeface="NewsGotT" pitchFamily="2" charset="0"/>
              </a:rPr>
              <a:t>Así pues, </a:t>
            </a:r>
            <a:r>
              <a:rPr lang="es-ES" sz="1350" u="sng" dirty="0">
                <a:solidFill>
                  <a:srgbClr val="006600"/>
                </a:solidFill>
                <a:latin typeface="NewsGotT" pitchFamily="2" charset="0"/>
              </a:rPr>
              <a:t>antes de empezar a grabar</a:t>
            </a:r>
            <a:r>
              <a:rPr lang="es-ES" sz="1350" dirty="0">
                <a:solidFill>
                  <a:srgbClr val="006600"/>
                </a:solidFill>
                <a:latin typeface="NewsGotT" pitchFamily="2" charset="0"/>
              </a:rPr>
              <a:t>, se deben haber </a:t>
            </a:r>
            <a:r>
              <a:rPr lang="es-ES" sz="1350" u="sng" dirty="0">
                <a:solidFill>
                  <a:srgbClr val="006600"/>
                </a:solidFill>
                <a:latin typeface="NewsGotT" pitchFamily="2" charset="0"/>
              </a:rPr>
              <a:t>identificado las necesidades </a:t>
            </a:r>
            <a:r>
              <a:rPr lang="es-ES" sz="1350" dirty="0">
                <a:solidFill>
                  <a:srgbClr val="006600"/>
                </a:solidFill>
                <a:latin typeface="NewsGotT" pitchFamily="2" charset="0"/>
              </a:rPr>
              <a:t>del personal para poder volcar la información recabada en el aplicativo ANFOR@.</a:t>
            </a:r>
          </a:p>
          <a:p>
            <a:pPr algn="just">
              <a:lnSpc>
                <a:spcPct val="150000"/>
              </a:lnSpc>
            </a:pPr>
            <a:endParaRPr lang="es-ES" sz="1350" dirty="0">
              <a:solidFill>
                <a:srgbClr val="006600"/>
              </a:solidFill>
              <a:latin typeface="NewsGotT" pitchFamily="2" charset="0"/>
            </a:endParaRPr>
          </a:p>
        </p:txBody>
      </p:sp>
      <p:pic>
        <p:nvPicPr>
          <p:cNvPr id="8" name="Picture 2">
            <a:extLst>
              <a:ext uri="{FF2B5EF4-FFF2-40B4-BE49-F238E27FC236}">
                <a16:creationId xmlns:a16="http://schemas.microsoft.com/office/drawing/2014/main" id="{25797288-C4C2-43BF-9156-5A694B572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553" y="1217111"/>
            <a:ext cx="3888432" cy="1161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849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6032000" y="4800600"/>
            <a:ext cx="2352900" cy="198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sz="800">
                <a:solidFill>
                  <a:srgbClr val="D9D9D9"/>
                </a:solidFill>
                <a:latin typeface="Source Sans Pro"/>
                <a:ea typeface="Source Sans Pro"/>
                <a:cs typeface="Source Sans Pro"/>
                <a:sym typeface="Source Sans Pro"/>
              </a:rPr>
              <a:t>&lt; </a:t>
            </a:r>
            <a:r>
              <a:rPr lang="en-US" sz="800" u="sng">
                <a:solidFill>
                  <a:srgbClr val="D9D9D9"/>
                </a:solidFill>
                <a:latin typeface="Source Sans Pro"/>
                <a:ea typeface="Source Sans Pro"/>
                <a:cs typeface="Source Sans Pro"/>
                <a:sym typeface="Source Sans Pro"/>
              </a:rPr>
              <a:t>Volver al índice </a:t>
            </a:r>
            <a:endParaRPr sz="800" u="sng">
              <a:solidFill>
                <a:srgbClr val="D9D9D9"/>
              </a:solidFill>
              <a:latin typeface="Source Sans Pro"/>
              <a:ea typeface="Source Sans Pro"/>
              <a:cs typeface="Source Sans Pro"/>
              <a:sym typeface="Source Sans Pro"/>
            </a:endParaRPr>
          </a:p>
        </p:txBody>
      </p:sp>
      <p:sp>
        <p:nvSpPr>
          <p:cNvPr id="275" name="Google Shape;275;p40"/>
          <p:cNvSpPr txBox="1">
            <a:spLocks noGrp="1"/>
          </p:cNvSpPr>
          <p:nvPr>
            <p:ph type="sldNum" idx="4294967295"/>
          </p:nvPr>
        </p:nvSpPr>
        <p:spPr>
          <a:xfrm>
            <a:off x="8458209" y="4800601"/>
            <a:ext cx="5487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40</a:t>
            </a:fld>
            <a:endParaRPr/>
          </a:p>
        </p:txBody>
      </p:sp>
      <p:sp>
        <p:nvSpPr>
          <p:cNvPr id="276" name="Google Shape;276;p4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800">
                <a:solidFill>
                  <a:schemeClr val="accent1"/>
                </a:solidFill>
                <a:latin typeface="Source Sans Pro"/>
                <a:ea typeface="Source Sans Pro"/>
                <a:cs typeface="Source Sans Pro"/>
                <a:sym typeface="Source Sans Pro"/>
              </a:rPr>
              <a:t>Nombre de la sección</a:t>
            </a:r>
            <a:endParaRPr sz="800" u="sng">
              <a:solidFill>
                <a:schemeClr val="accent1"/>
              </a:solidFill>
              <a:latin typeface="Source Sans Pro"/>
              <a:ea typeface="Source Sans Pro"/>
              <a:cs typeface="Source Sans Pro"/>
              <a:sym typeface="Source Sans Pro"/>
            </a:endParaRPr>
          </a:p>
        </p:txBody>
      </p:sp>
      <p:sp>
        <p:nvSpPr>
          <p:cNvPr id="277" name="Google Shape;277;p40"/>
          <p:cNvSpPr/>
          <p:nvPr/>
        </p:nvSpPr>
        <p:spPr>
          <a:xfrm>
            <a:off x="960746" y="614257"/>
            <a:ext cx="5405700" cy="9120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None/>
            </a:pPr>
            <a:r>
              <a:rPr lang="es-ES" sz="3200" b="1" dirty="0">
                <a:solidFill>
                  <a:schemeClr val="dk1"/>
                </a:solidFill>
                <a:latin typeface="Source Sans Pro"/>
                <a:ea typeface="Source Sans Pro"/>
                <a:cs typeface="Source Sans Pro"/>
                <a:sym typeface="Source Sans Pro"/>
              </a:rPr>
              <a:t>Soporte ANFOR@</a:t>
            </a:r>
            <a:endParaRPr sz="3200" b="1" dirty="0">
              <a:solidFill>
                <a:schemeClr val="dk1"/>
              </a:solidFill>
              <a:latin typeface="Source Sans Pro"/>
              <a:ea typeface="Source Sans Pro"/>
              <a:cs typeface="Source Sans Pro"/>
              <a:sym typeface="Source Sans Pro"/>
            </a:endParaRPr>
          </a:p>
        </p:txBody>
      </p:sp>
      <p:sp>
        <p:nvSpPr>
          <p:cNvPr id="279" name="Google Shape;279;p40"/>
          <p:cNvSpPr/>
          <p:nvPr/>
        </p:nvSpPr>
        <p:spPr>
          <a:xfrm rot="10800000" flipH="1">
            <a:off x="5960825" y="-12"/>
            <a:ext cx="3033758" cy="4399737"/>
          </a:xfrm>
          <a:custGeom>
            <a:avLst/>
            <a:gdLst/>
            <a:ahLst/>
            <a:cxnLst/>
            <a:rect l="l" t="t" r="r" b="b"/>
            <a:pathLst>
              <a:path w="7778866" h="6901548" extrusionOk="0">
                <a:moveTo>
                  <a:pt x="7777831" y="0"/>
                </a:moveTo>
                <a:cubicBezTo>
                  <a:pt x="7781417" y="2308042"/>
                  <a:pt x="7774244" y="4593506"/>
                  <a:pt x="7777830" y="6901548"/>
                </a:cubicBezTo>
                <a:lnTo>
                  <a:pt x="0" y="6901548"/>
                </a:lnTo>
                <a:lnTo>
                  <a:pt x="4961585" y="29844"/>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solidFill>
                  <a:srgbClr val="FFFFFF"/>
                </a:solidFill>
                <a:latin typeface="Calibri"/>
                <a:ea typeface="Calibri"/>
                <a:cs typeface="Calibri"/>
                <a:sym typeface="Calibri"/>
              </a:rPr>
              <a:t>v</a:t>
            </a:r>
            <a:endParaRPr sz="1400">
              <a:solidFill>
                <a:srgbClr val="FFFFFF"/>
              </a:solidFill>
              <a:latin typeface="Calibri"/>
              <a:ea typeface="Calibri"/>
              <a:cs typeface="Calibri"/>
              <a:sym typeface="Calibri"/>
            </a:endParaRPr>
          </a:p>
        </p:txBody>
      </p:sp>
      <p:sp>
        <p:nvSpPr>
          <p:cNvPr id="280" name="Google Shape;280;p40"/>
          <p:cNvSpPr/>
          <p:nvPr/>
        </p:nvSpPr>
        <p:spPr>
          <a:xfrm>
            <a:off x="5981109" y="-6750"/>
            <a:ext cx="3162900" cy="5156575"/>
          </a:xfrm>
          <a:custGeom>
            <a:avLst/>
            <a:gdLst/>
            <a:ahLst/>
            <a:cxnLst/>
            <a:rect l="l" t="t" r="r" b="b"/>
            <a:pathLst>
              <a:path w="126516" h="206263" extrusionOk="0">
                <a:moveTo>
                  <a:pt x="81100" y="0"/>
                </a:moveTo>
                <a:lnTo>
                  <a:pt x="0" y="206263"/>
                </a:lnTo>
                <a:lnTo>
                  <a:pt x="126516" y="206263"/>
                </a:lnTo>
                <a:lnTo>
                  <a:pt x="126516" y="0"/>
                </a:lnTo>
                <a:close/>
              </a:path>
            </a:pathLst>
          </a:custGeom>
          <a:solidFill>
            <a:schemeClr val="accent2"/>
          </a:solidFill>
          <a:ln>
            <a:noFill/>
          </a:ln>
        </p:spPr>
        <p:txBody>
          <a:bodyPr/>
          <a:lstStyle/>
          <a:p>
            <a:endParaRPr lang="es-ES"/>
          </a:p>
        </p:txBody>
      </p:sp>
      <p:sp>
        <p:nvSpPr>
          <p:cNvPr id="138" name="Google Shape;138;p30"/>
          <p:cNvSpPr txBox="1">
            <a:spLocks/>
          </p:cNvSpPr>
          <p:nvPr/>
        </p:nvSpPr>
        <p:spPr>
          <a:xfrm>
            <a:off x="8458200" y="4800600"/>
            <a:ext cx="510900" cy="261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40</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Soporte ANFOR@</a:t>
            </a:r>
            <a:endParaRPr lang="es-ES" sz="800" u="sng" dirty="0">
              <a:solidFill>
                <a:schemeClr val="accent1"/>
              </a:solidFill>
              <a:latin typeface="Source Sans Pro Light"/>
              <a:ea typeface="Source Sans Pro Light"/>
              <a:cs typeface="Source Sans Pro Light"/>
              <a:sym typeface="Source Sans Pro Light"/>
            </a:endParaRPr>
          </a:p>
        </p:txBody>
      </p:sp>
      <p:graphicFrame>
        <p:nvGraphicFramePr>
          <p:cNvPr id="8" name="Diagrama 7">
            <a:extLst>
              <a:ext uri="{FF2B5EF4-FFF2-40B4-BE49-F238E27FC236}">
                <a16:creationId xmlns:a16="http://schemas.microsoft.com/office/drawing/2014/main" id="{D1CA86AA-7B28-4FD3-8135-1E75DC4C1226}"/>
              </a:ext>
            </a:extLst>
          </p:cNvPr>
          <p:cNvGraphicFramePr/>
          <p:nvPr>
            <p:extLst>
              <p:ext uri="{D42A27DB-BD31-4B8C-83A1-F6EECF244321}">
                <p14:modId xmlns:p14="http://schemas.microsoft.com/office/powerpoint/2010/main" val="1897496511"/>
              </p:ext>
            </p:extLst>
          </p:nvPr>
        </p:nvGraphicFramePr>
        <p:xfrm>
          <a:off x="313920" y="3046454"/>
          <a:ext cx="8373980" cy="136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5 Grupo">
            <a:extLst>
              <a:ext uri="{FF2B5EF4-FFF2-40B4-BE49-F238E27FC236}">
                <a16:creationId xmlns:a16="http://schemas.microsoft.com/office/drawing/2014/main" id="{B4423F98-ABCE-41DA-B510-79FBC4DBC56C}"/>
              </a:ext>
            </a:extLst>
          </p:cNvPr>
          <p:cNvGrpSpPr/>
          <p:nvPr/>
        </p:nvGrpSpPr>
        <p:grpSpPr>
          <a:xfrm>
            <a:off x="1651205" y="1418136"/>
            <a:ext cx="6077520" cy="1252049"/>
            <a:chOff x="1206600" y="224947"/>
            <a:chExt cx="6969707" cy="1800666"/>
          </a:xfrm>
        </p:grpSpPr>
        <p:sp>
          <p:nvSpPr>
            <p:cNvPr id="10" name="6 Pentágono">
              <a:extLst>
                <a:ext uri="{FF2B5EF4-FFF2-40B4-BE49-F238E27FC236}">
                  <a16:creationId xmlns:a16="http://schemas.microsoft.com/office/drawing/2014/main" id="{8D3CA308-684B-4FD6-8BAD-F141546F9D73}"/>
                </a:ext>
              </a:extLst>
            </p:cNvPr>
            <p:cNvSpPr/>
            <p:nvPr/>
          </p:nvSpPr>
          <p:spPr>
            <a:xfrm rot="10800000">
              <a:off x="1206600" y="259558"/>
              <a:ext cx="6969707" cy="1476796"/>
            </a:xfrm>
            <a:prstGeom prst="homePlat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s-ES"/>
            </a:p>
          </p:txBody>
        </p:sp>
        <p:sp>
          <p:nvSpPr>
            <p:cNvPr id="11" name="Pentágono 4">
              <a:extLst>
                <a:ext uri="{FF2B5EF4-FFF2-40B4-BE49-F238E27FC236}">
                  <a16:creationId xmlns:a16="http://schemas.microsoft.com/office/drawing/2014/main" id="{A9AD0DE2-4E06-4685-BD5A-CDCAFF800E3E}"/>
                </a:ext>
              </a:extLst>
            </p:cNvPr>
            <p:cNvSpPr/>
            <p:nvPr/>
          </p:nvSpPr>
          <p:spPr>
            <a:xfrm>
              <a:off x="1656766" y="224947"/>
              <a:ext cx="6519541" cy="1800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4044" tIns="106680" rIns="199136" bIns="106680" numCol="1" spcCol="1270" anchor="t" anchorCtr="0">
              <a:noAutofit/>
            </a:bodyPr>
            <a:lstStyle/>
            <a:p>
              <a:pPr marL="0" lvl="1" defTabSz="800100">
                <a:lnSpc>
                  <a:spcPct val="90000"/>
                </a:lnSpc>
                <a:spcBef>
                  <a:spcPct val="0"/>
                </a:spcBef>
                <a:spcAft>
                  <a:spcPct val="15000"/>
                </a:spcAft>
              </a:pPr>
              <a:r>
                <a:rPr lang="es-ES" sz="2400" dirty="0">
                  <a:latin typeface="Source Sans Pro Light" panose="020B0403030403020204" pitchFamily="34" charset="0"/>
                  <a:ea typeface="Source Sans Pro Light" panose="020B0403030403020204" pitchFamily="34" charset="0"/>
                </a:rPr>
                <a:t>               </a:t>
              </a:r>
              <a:r>
                <a:rPr lang="es-ES" sz="2000" b="1" dirty="0">
                  <a:solidFill>
                    <a:srgbClr val="FFFF00"/>
                  </a:solidFill>
                  <a:latin typeface="Source Sans Pro Light" panose="020B0403030403020204" pitchFamily="34" charset="0"/>
                  <a:ea typeface="Source Sans Pro Light" panose="020B0403030403020204" pitchFamily="34" charset="0"/>
                </a:rPr>
                <a:t>TELÉFONO</a:t>
              </a:r>
              <a:r>
                <a:rPr lang="es-ES" sz="2400" b="1" dirty="0">
                  <a:solidFill>
                    <a:srgbClr val="FFFF00"/>
                  </a:solidFill>
                  <a:latin typeface="Source Sans Pro Light" panose="020B0403030403020204" pitchFamily="34" charset="0"/>
                  <a:ea typeface="Source Sans Pro Light" panose="020B0403030403020204" pitchFamily="34" charset="0"/>
                </a:rPr>
                <a:t> </a:t>
              </a:r>
              <a:r>
                <a:rPr lang="es-ES" sz="2000" b="1" dirty="0">
                  <a:solidFill>
                    <a:srgbClr val="FFFF00"/>
                  </a:solidFill>
                  <a:effectLst/>
                  <a:latin typeface="Aptos" panose="020B0004020202020204" pitchFamily="34" charset="0"/>
                  <a:ea typeface="Aptos" panose="020B0004020202020204" pitchFamily="34" charset="0"/>
                  <a:cs typeface="Aptos" panose="020B0004020202020204" pitchFamily="34" charset="0"/>
                </a:rPr>
                <a:t>952029317</a:t>
              </a:r>
              <a:endParaRPr lang="es-ES" sz="2000" b="1" dirty="0">
                <a:solidFill>
                  <a:srgbClr val="FFFF00"/>
                </a:solidFill>
                <a:latin typeface="Source Sans Pro Light" panose="020B0403030403020204" pitchFamily="34" charset="0"/>
                <a:ea typeface="Source Sans Pro Light" panose="020B0403030403020204" pitchFamily="34" charset="0"/>
              </a:endParaRPr>
            </a:p>
            <a:p>
              <a:pPr lvl="1" algn="l" defTabSz="800100">
                <a:lnSpc>
                  <a:spcPct val="90000"/>
                </a:lnSpc>
                <a:spcBef>
                  <a:spcPct val="0"/>
                </a:spcBef>
                <a:spcAft>
                  <a:spcPct val="15000"/>
                </a:spcAft>
              </a:pPr>
              <a:r>
                <a:rPr lang="es-ES" sz="1600" kern="1200" dirty="0">
                  <a:solidFill>
                    <a:schemeClr val="bg1"/>
                  </a:solidFill>
                  <a:latin typeface="Source Sans Pro Light" panose="020B0403030403020204" pitchFamily="34" charset="0"/>
                  <a:ea typeface="Source Sans Pro Light" panose="020B0403030403020204" pitchFamily="34" charset="0"/>
                </a:rPr>
                <a:t>Junio, Julio, Septiembre y hasta el 14 de Octubre</a:t>
              </a:r>
            </a:p>
            <a:p>
              <a:pPr lvl="1" algn="l" defTabSz="800100">
                <a:lnSpc>
                  <a:spcPct val="90000"/>
                </a:lnSpc>
                <a:spcBef>
                  <a:spcPct val="0"/>
                </a:spcBef>
                <a:spcAft>
                  <a:spcPct val="15000"/>
                </a:spcAft>
              </a:pPr>
              <a:r>
                <a:rPr lang="es-ES" sz="1200" dirty="0">
                  <a:latin typeface="Source Sans Pro Light" panose="020B0403030403020204" pitchFamily="34" charset="0"/>
                  <a:ea typeface="Source Sans Pro Light" panose="020B0403030403020204" pitchFamily="34" charset="0"/>
                </a:rPr>
                <a:t>Horario </a:t>
              </a:r>
              <a:r>
                <a:rPr lang="es-ES" sz="1200" b="1" dirty="0">
                  <a:solidFill>
                    <a:srgbClr val="FFFF00"/>
                  </a:solidFill>
                  <a:latin typeface="Source Sans Pro Light" panose="020B0403030403020204" pitchFamily="34" charset="0"/>
                  <a:ea typeface="Source Sans Pro Light" panose="020B0403030403020204" pitchFamily="34" charset="0"/>
                </a:rPr>
                <a:t>de 9:00 a 11:00 </a:t>
              </a:r>
              <a:r>
                <a:rPr lang="es-ES" sz="1200" dirty="0">
                  <a:latin typeface="Source Sans Pro Light" panose="020B0403030403020204" pitchFamily="34" charset="0"/>
                  <a:ea typeface="Source Sans Pro Light" panose="020B0403030403020204" pitchFamily="34" charset="0"/>
                </a:rPr>
                <a:t>de lunes a viernes</a:t>
              </a:r>
              <a:endParaRPr lang="es-ES" sz="1600" kern="1200" dirty="0">
                <a:latin typeface="Source Sans Pro Light" panose="020B0403030403020204" pitchFamily="34" charset="0"/>
                <a:ea typeface="Source Sans Pro Light" panose="020B0403030403020204" pitchFamily="34" charset="0"/>
              </a:endParaRPr>
            </a:p>
          </p:txBody>
        </p:sp>
      </p:grpSp>
      <p:pic>
        <p:nvPicPr>
          <p:cNvPr id="12" name="Picture 7">
            <a:extLst>
              <a:ext uri="{FF2B5EF4-FFF2-40B4-BE49-F238E27FC236}">
                <a16:creationId xmlns:a16="http://schemas.microsoft.com/office/drawing/2014/main" id="{26E04F43-36B2-4870-A891-EE3CBA2CD01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98" r="7202" b="20543"/>
          <a:stretch/>
        </p:blipFill>
        <p:spPr bwMode="auto">
          <a:xfrm>
            <a:off x="591038" y="1418136"/>
            <a:ext cx="1060167" cy="123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905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0"/>
          <p:cNvSpPr/>
          <p:nvPr/>
        </p:nvSpPr>
        <p:spPr>
          <a:xfrm>
            <a:off x="5825" y="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50"/>
          <p:cNvPicPr preferRelativeResize="0"/>
          <p:nvPr/>
        </p:nvPicPr>
        <p:blipFill>
          <a:blip r:embed="rId3">
            <a:alphaModFix/>
          </a:blip>
          <a:stretch>
            <a:fillRect/>
          </a:stretch>
        </p:blipFill>
        <p:spPr>
          <a:xfrm>
            <a:off x="6563318" y="3033244"/>
            <a:ext cx="2143101" cy="1625201"/>
          </a:xfrm>
          <a:prstGeom prst="rect">
            <a:avLst/>
          </a:prstGeom>
          <a:noFill/>
          <a:ln>
            <a:noFill/>
          </a:ln>
        </p:spPr>
      </p:pic>
      <p:sp>
        <p:nvSpPr>
          <p:cNvPr id="4" name="Text Box 1">
            <a:extLst>
              <a:ext uri="{FF2B5EF4-FFF2-40B4-BE49-F238E27FC236}">
                <a16:creationId xmlns:a16="http://schemas.microsoft.com/office/drawing/2014/main" id="{CF380469-B872-4FC8-9173-7CCE31A2ABD3}"/>
              </a:ext>
            </a:extLst>
          </p:cNvPr>
          <p:cNvSpPr txBox="1">
            <a:spLocks noChangeArrowheads="1"/>
          </p:cNvSpPr>
          <p:nvPr/>
        </p:nvSpPr>
        <p:spPr bwMode="auto">
          <a:xfrm>
            <a:off x="1509287" y="1998854"/>
            <a:ext cx="5575300"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Clr>
                <a:srgbClr val="5B9100"/>
              </a:buClr>
            </a:pPr>
            <a:r>
              <a:rPr lang="es-ES" altLang="es-ES" sz="4000" b="1" dirty="0">
                <a:solidFill>
                  <a:srgbClr val="5B9100"/>
                </a:solidFill>
                <a:latin typeface="Arial Rounded MT Bold" panose="020F0704030504030204" pitchFamily="34" charset="0"/>
              </a:rPr>
              <a:t>¡¡¡Muchas gracias!!!</a:t>
            </a:r>
          </a:p>
          <a:p>
            <a:pPr algn="ctr" eaLnBrk="1" hangingPunct="1">
              <a:spcBef>
                <a:spcPts val="1000"/>
              </a:spcBef>
              <a:buClr>
                <a:srgbClr val="5B9100"/>
              </a:buClr>
            </a:pPr>
            <a:endParaRPr lang="es-ES" altLang="es-ES" sz="4000" b="1" dirty="0">
              <a:solidFill>
                <a:srgbClr val="5B9100"/>
              </a:solidFill>
              <a:latin typeface="Arial Rounded MT Bold" panose="020F07040305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7" t="65666" r="71744" b="4839"/>
          <a:stretch/>
        </p:blipFill>
        <p:spPr bwMode="auto">
          <a:xfrm rot="2739107">
            <a:off x="1114947" y="293994"/>
            <a:ext cx="681169" cy="95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19" y="1802409"/>
            <a:ext cx="6258738" cy="326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942924" y="628300"/>
            <a:ext cx="6036470" cy="253916"/>
          </a:xfrm>
          <a:prstGeom prst="rect">
            <a:avLst/>
          </a:prstGeom>
        </p:spPr>
        <p:txBody>
          <a:bodyPr wrap="square">
            <a:spAutoFit/>
          </a:bodyPr>
          <a:lstStyle/>
          <a:p>
            <a:pPr lvl="0"/>
            <a:r>
              <a:rPr lang="es-ES" sz="1050" dirty="0">
                <a:solidFill>
                  <a:srgbClr val="007A37"/>
                </a:solidFill>
              </a:rPr>
              <a:t>https://ws168.juntadeandalucia.es/anfora/</a:t>
            </a:r>
          </a:p>
        </p:txBody>
      </p:sp>
      <p:sp>
        <p:nvSpPr>
          <p:cNvPr id="5" name="4 CuadroTexto"/>
          <p:cNvSpPr txBox="1"/>
          <p:nvPr/>
        </p:nvSpPr>
        <p:spPr>
          <a:xfrm>
            <a:off x="857250" y="1"/>
            <a:ext cx="74295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¿Cómo accedo al aplicativo ANFOR@?</a:t>
            </a:r>
          </a:p>
        </p:txBody>
      </p:sp>
      <p:cxnSp>
        <p:nvCxnSpPr>
          <p:cNvPr id="8" name="7 Conector recto de flecha"/>
          <p:cNvCxnSpPr/>
          <p:nvPr/>
        </p:nvCxnSpPr>
        <p:spPr>
          <a:xfrm flipH="1" flipV="1">
            <a:off x="3817962" y="1433016"/>
            <a:ext cx="1143197" cy="470848"/>
          </a:xfrm>
          <a:prstGeom prst="straightConnector1">
            <a:avLst/>
          </a:prstGeom>
          <a:ln>
            <a:solidFill>
              <a:srgbClr val="007A37"/>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996071" y="1144615"/>
            <a:ext cx="3697749" cy="738664"/>
          </a:xfrm>
          <a:prstGeom prst="rect">
            <a:avLst/>
          </a:prstGeom>
          <a:noFill/>
        </p:spPr>
        <p:txBody>
          <a:bodyPr wrap="square" rtlCol="0">
            <a:spAutoFit/>
          </a:bodyPr>
          <a:lstStyle/>
          <a:p>
            <a:r>
              <a:rPr lang="es-ES" sz="1050" b="1" i="1" dirty="0">
                <a:solidFill>
                  <a:srgbClr val="008000"/>
                </a:solidFill>
              </a:rPr>
              <a:t>USUARI@ </a:t>
            </a:r>
            <a:r>
              <a:rPr lang="es-ES" sz="1050" i="1" dirty="0">
                <a:solidFill>
                  <a:schemeClr val="bg1">
                    <a:lumMod val="50000"/>
                  </a:schemeClr>
                </a:solidFill>
              </a:rPr>
              <a:t>= tu correo electrónico corporativo hasta la @</a:t>
            </a:r>
          </a:p>
          <a:p>
            <a:r>
              <a:rPr lang="es-ES" sz="1050" i="1" dirty="0">
                <a:solidFill>
                  <a:schemeClr val="bg1">
                    <a:lumMod val="50000"/>
                  </a:schemeClr>
                </a:solidFill>
              </a:rPr>
              <a:t>Ejemplo: mantonia.campos@juntadeandalucia.es </a:t>
            </a:r>
          </a:p>
          <a:p>
            <a:r>
              <a:rPr lang="es-ES" sz="1050" i="1" dirty="0">
                <a:solidFill>
                  <a:schemeClr val="bg1">
                    <a:lumMod val="50000"/>
                  </a:schemeClr>
                </a:solidFill>
                <a:sym typeface="Wingdings" panose="05000000000000000000" pitchFamily="2" charset="2"/>
              </a:rPr>
              <a:t> </a:t>
            </a:r>
            <a:r>
              <a:rPr lang="es-ES" sz="1050" i="1" dirty="0" err="1">
                <a:solidFill>
                  <a:srgbClr val="007A37"/>
                </a:solidFill>
              </a:rPr>
              <a:t>mantonia.campos</a:t>
            </a:r>
            <a:endParaRPr lang="es-ES" sz="1050" i="1" dirty="0">
              <a:solidFill>
                <a:srgbClr val="007A37"/>
              </a:solidFill>
            </a:endParaRPr>
          </a:p>
          <a:p>
            <a:endParaRPr lang="es-ES" sz="1050" dirty="0"/>
          </a:p>
        </p:txBody>
      </p:sp>
      <p:cxnSp>
        <p:nvCxnSpPr>
          <p:cNvPr id="12" name="11 Conector recto de flecha"/>
          <p:cNvCxnSpPr/>
          <p:nvPr/>
        </p:nvCxnSpPr>
        <p:spPr>
          <a:xfrm flipV="1">
            <a:off x="6104355" y="1555846"/>
            <a:ext cx="297298" cy="368491"/>
          </a:xfrm>
          <a:prstGeom prst="straightConnector1">
            <a:avLst/>
          </a:prstGeom>
          <a:ln>
            <a:solidFill>
              <a:srgbClr val="007A37"/>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5058340" y="1109989"/>
            <a:ext cx="2299027" cy="415498"/>
          </a:xfrm>
          <a:prstGeom prst="rect">
            <a:avLst/>
          </a:prstGeom>
        </p:spPr>
        <p:txBody>
          <a:bodyPr wrap="none">
            <a:spAutoFit/>
          </a:bodyPr>
          <a:lstStyle/>
          <a:p>
            <a:r>
              <a:rPr lang="es-ES" sz="1050" b="1" i="1" dirty="0">
                <a:solidFill>
                  <a:srgbClr val="008000"/>
                </a:solidFill>
              </a:rPr>
              <a:t>CLAVE ACCESO </a:t>
            </a:r>
            <a:r>
              <a:rPr lang="es-ES" sz="1050" i="1" dirty="0">
                <a:solidFill>
                  <a:schemeClr val="bg1">
                    <a:lumMod val="50000"/>
                  </a:schemeClr>
                </a:solidFill>
              </a:rPr>
              <a:t>= tu clave LDAP </a:t>
            </a:r>
          </a:p>
          <a:p>
            <a:r>
              <a:rPr lang="es-ES" sz="1050" i="1" dirty="0">
                <a:solidFill>
                  <a:schemeClr val="bg1">
                    <a:lumMod val="50000"/>
                  </a:schemeClr>
                </a:solidFill>
              </a:rPr>
              <a:t>para acceso al correo electrónico</a:t>
            </a:r>
            <a:endParaRPr lang="es-ES" sz="1050" dirty="0"/>
          </a:p>
        </p:txBody>
      </p:sp>
      <p:pic>
        <p:nvPicPr>
          <p:cNvPr id="43012" name="Picture 4" descr="Importante PNG para descargar gratis"/>
          <p:cNvPicPr>
            <a:picLocks noChangeAspect="1" noChangeArrowheads="1"/>
          </p:cNvPicPr>
          <p:nvPr/>
        </p:nvPicPr>
        <p:blipFill>
          <a:blip r:embed="rId5" cstate="print"/>
          <a:srcRect/>
          <a:stretch>
            <a:fillRect/>
          </a:stretch>
        </p:blipFill>
        <p:spPr bwMode="auto">
          <a:xfrm>
            <a:off x="1785918" y="3750477"/>
            <a:ext cx="1607355" cy="1125149"/>
          </a:xfrm>
          <a:prstGeom prst="rect">
            <a:avLst/>
          </a:prstGeom>
          <a:noFill/>
        </p:spPr>
      </p:pic>
      <p:sp>
        <p:nvSpPr>
          <p:cNvPr id="14" name="13 CuadroTexto"/>
          <p:cNvSpPr txBox="1"/>
          <p:nvPr/>
        </p:nvSpPr>
        <p:spPr>
          <a:xfrm>
            <a:off x="3393273" y="3964792"/>
            <a:ext cx="4071966" cy="507831"/>
          </a:xfrm>
          <a:prstGeom prst="rect">
            <a:avLst/>
          </a:prstGeom>
          <a:noFill/>
        </p:spPr>
        <p:txBody>
          <a:bodyPr wrap="square" rtlCol="0">
            <a:spAutoFit/>
          </a:bodyPr>
          <a:lstStyle/>
          <a:p>
            <a:r>
              <a:rPr lang="es-ES" sz="1350" b="1" dirty="0">
                <a:solidFill>
                  <a:srgbClr val="C00000"/>
                </a:solidFill>
                <a:latin typeface="Arial" pitchFamily="34" charset="0"/>
                <a:cs typeface="Arial" pitchFamily="34" charset="0"/>
              </a:rPr>
              <a:t>¿Tenemos acceso a ANFORA? En caso contrario hay que solicitar acceso.</a:t>
            </a:r>
          </a:p>
        </p:txBody>
      </p:sp>
    </p:spTree>
    <p:extLst>
      <p:ext uri="{BB962C8B-B14F-4D97-AF65-F5344CB8AC3E}">
        <p14:creationId xmlns:p14="http://schemas.microsoft.com/office/powerpoint/2010/main" val="6197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950"/>
          <a:stretch/>
        </p:blipFill>
        <p:spPr bwMode="auto">
          <a:xfrm>
            <a:off x="870697" y="1025408"/>
            <a:ext cx="3807396" cy="154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1 Grupo"/>
          <p:cNvGrpSpPr/>
          <p:nvPr/>
        </p:nvGrpSpPr>
        <p:grpSpPr>
          <a:xfrm>
            <a:off x="4005485" y="1025407"/>
            <a:ext cx="4158930" cy="1754789"/>
            <a:chOff x="3874751" y="1367208"/>
            <a:chExt cx="5118683" cy="2339719"/>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181" y="1367208"/>
              <a:ext cx="4143253" cy="233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a la derecha con bandas"/>
            <p:cNvSpPr/>
            <p:nvPr/>
          </p:nvSpPr>
          <p:spPr>
            <a:xfrm rot="21399404">
              <a:off x="3874751" y="2011471"/>
              <a:ext cx="800286" cy="498459"/>
            </a:xfrm>
            <a:prstGeom prst="striped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40" name="39 CuadroTexto"/>
            <p:cNvSpPr txBox="1"/>
            <p:nvPr/>
          </p:nvSpPr>
          <p:spPr>
            <a:xfrm>
              <a:off x="7878895" y="2226075"/>
              <a:ext cx="821281" cy="338555"/>
            </a:xfrm>
            <a:prstGeom prst="rect">
              <a:avLst/>
            </a:prstGeom>
            <a:noFill/>
          </p:spPr>
          <p:txBody>
            <a:bodyPr wrap="square" rtlCol="0">
              <a:spAutoFit/>
            </a:bodyPr>
            <a:lstStyle/>
            <a:p>
              <a:r>
                <a:rPr lang="es-ES" sz="1050" b="1" dirty="0">
                  <a:solidFill>
                    <a:srgbClr val="007A37"/>
                  </a:solidFill>
                  <a:latin typeface="Calibri" panose="020F0502020204030204" pitchFamily="34" charset="0"/>
                </a:rPr>
                <a:t>Paso 2 </a:t>
              </a:r>
            </a:p>
          </p:txBody>
        </p:sp>
      </p:grpSp>
      <p:grpSp>
        <p:nvGrpSpPr>
          <p:cNvPr id="5" name="4 Grupo"/>
          <p:cNvGrpSpPr/>
          <p:nvPr/>
        </p:nvGrpSpPr>
        <p:grpSpPr>
          <a:xfrm>
            <a:off x="870696" y="2304192"/>
            <a:ext cx="5190003" cy="2468459"/>
            <a:chOff x="16549" y="3072254"/>
            <a:chExt cx="6387696" cy="3291279"/>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49" y="3766455"/>
              <a:ext cx="4598993" cy="259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40 CuadroTexto"/>
            <p:cNvSpPr txBox="1"/>
            <p:nvPr/>
          </p:nvSpPr>
          <p:spPr>
            <a:xfrm>
              <a:off x="4781411" y="4349987"/>
              <a:ext cx="821281" cy="338555"/>
            </a:xfrm>
            <a:prstGeom prst="rect">
              <a:avLst/>
            </a:prstGeom>
            <a:noFill/>
          </p:spPr>
          <p:txBody>
            <a:bodyPr wrap="square" rtlCol="0">
              <a:spAutoFit/>
            </a:bodyPr>
            <a:lstStyle/>
            <a:p>
              <a:r>
                <a:rPr lang="es-ES" sz="1050" b="1" dirty="0">
                  <a:solidFill>
                    <a:srgbClr val="007A37"/>
                  </a:solidFill>
                  <a:latin typeface="Calibri" panose="020F0502020204030204" pitchFamily="34" charset="0"/>
                </a:rPr>
                <a:t>Paso 3 </a:t>
              </a:r>
            </a:p>
          </p:txBody>
        </p:sp>
        <p:sp>
          <p:nvSpPr>
            <p:cNvPr id="16" name="15 Flecha a la derecha con bandas"/>
            <p:cNvSpPr/>
            <p:nvPr/>
          </p:nvSpPr>
          <p:spPr>
            <a:xfrm rot="8561921">
              <a:off x="4636610" y="3072254"/>
              <a:ext cx="1767635" cy="588343"/>
            </a:xfrm>
            <a:prstGeom prst="striped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grpSp>
      <p:sp>
        <p:nvSpPr>
          <p:cNvPr id="3" name="2 CuadroTexto"/>
          <p:cNvSpPr txBox="1"/>
          <p:nvPr/>
        </p:nvSpPr>
        <p:spPr>
          <a:xfrm>
            <a:off x="857250" y="1"/>
            <a:ext cx="7429500" cy="461665"/>
          </a:xfrm>
          <a:prstGeom prst="rect">
            <a:avLst/>
          </a:prstGeom>
          <a:solidFill>
            <a:srgbClr val="008000"/>
          </a:solidFill>
        </p:spPr>
        <p:txBody>
          <a:bodyPr wrap="square" rtlCol="0">
            <a:spAutoFit/>
          </a:bodyPr>
          <a:lstStyle/>
          <a:p>
            <a:r>
              <a:rPr lang="es-ES" sz="2400" b="1" dirty="0">
                <a:solidFill>
                  <a:schemeClr val="bg1"/>
                </a:solidFill>
                <a:latin typeface="NewsGotT" pitchFamily="2" charset="0"/>
              </a:rPr>
              <a:t>¿Y si no estoy dado/a de alta ANFOR@?</a:t>
            </a:r>
          </a:p>
        </p:txBody>
      </p:sp>
      <p:sp>
        <p:nvSpPr>
          <p:cNvPr id="4" name="3 CuadroTexto"/>
          <p:cNvSpPr txBox="1"/>
          <p:nvPr/>
        </p:nvSpPr>
        <p:spPr>
          <a:xfrm>
            <a:off x="980011" y="483758"/>
            <a:ext cx="7120419" cy="461665"/>
          </a:xfrm>
          <a:prstGeom prst="rect">
            <a:avLst/>
          </a:prstGeom>
          <a:noFill/>
        </p:spPr>
        <p:txBody>
          <a:bodyPr wrap="square" rtlCol="0">
            <a:spAutoFit/>
          </a:bodyPr>
          <a:lstStyle/>
          <a:p>
            <a:pPr algn="ctr"/>
            <a:r>
              <a:rPr lang="es-ES" sz="1200" i="1" dirty="0">
                <a:solidFill>
                  <a:schemeClr val="bg1">
                    <a:lumMod val="50000"/>
                  </a:schemeClr>
                </a:solidFill>
                <a:latin typeface="Calibri" panose="020F0502020204030204" pitchFamily="34" charset="0"/>
              </a:rPr>
              <a:t>Cualquier persona que ya esté registrada en ANFOR@ puede </a:t>
            </a:r>
            <a:r>
              <a:rPr lang="es-ES" sz="1200" i="1" u="sng" dirty="0">
                <a:solidFill>
                  <a:schemeClr val="bg1">
                    <a:lumMod val="50000"/>
                  </a:schemeClr>
                </a:solidFill>
                <a:latin typeface="Calibri" panose="020F0502020204030204" pitchFamily="34" charset="0"/>
              </a:rPr>
              <a:t>dar de alta en 3 pasos </a:t>
            </a:r>
            <a:r>
              <a:rPr lang="es-ES" sz="1200" i="1" dirty="0">
                <a:solidFill>
                  <a:schemeClr val="bg1">
                    <a:lumMod val="50000"/>
                  </a:schemeClr>
                </a:solidFill>
                <a:latin typeface="Calibri" panose="020F0502020204030204" pitchFamily="34" charset="0"/>
              </a:rPr>
              <a:t>a un/a nuevo/a usuario/a siempre que pertenezca a su unidad o a alguna de sus unidades hijas</a:t>
            </a: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49" t="65974" r="50000" b="4633"/>
          <a:stretch/>
        </p:blipFill>
        <p:spPr bwMode="auto">
          <a:xfrm rot="7030203">
            <a:off x="1889954" y="877207"/>
            <a:ext cx="206190" cy="2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49" t="65974" r="50000" b="4633"/>
          <a:stretch/>
        </p:blipFill>
        <p:spPr bwMode="auto">
          <a:xfrm rot="2759955">
            <a:off x="951791" y="1259530"/>
            <a:ext cx="206190" cy="2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a:xfrm>
            <a:off x="1193894" y="1357999"/>
            <a:ext cx="634602" cy="9946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pic>
        <p:nvPicPr>
          <p:cNvPr id="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49" t="65974" r="50000" b="4633"/>
          <a:stretch/>
        </p:blipFill>
        <p:spPr bwMode="auto">
          <a:xfrm rot="19274892">
            <a:off x="2532976" y="4012152"/>
            <a:ext cx="223373" cy="27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Elipse"/>
          <p:cNvSpPr/>
          <p:nvPr/>
        </p:nvSpPr>
        <p:spPr>
          <a:xfrm>
            <a:off x="2464799" y="3819218"/>
            <a:ext cx="303509" cy="15514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cxnSp>
        <p:nvCxnSpPr>
          <p:cNvPr id="20" name="19 Conector recto de flecha"/>
          <p:cNvCxnSpPr/>
          <p:nvPr/>
        </p:nvCxnSpPr>
        <p:spPr>
          <a:xfrm>
            <a:off x="3344069" y="3440430"/>
            <a:ext cx="1404824" cy="198120"/>
          </a:xfrm>
          <a:prstGeom prst="straightConnector1">
            <a:avLst/>
          </a:prstGeom>
          <a:ln>
            <a:solidFill>
              <a:srgbClr val="007A37"/>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4748893" y="3580797"/>
            <a:ext cx="3714750" cy="577081"/>
          </a:xfrm>
          <a:prstGeom prst="rect">
            <a:avLst/>
          </a:prstGeom>
        </p:spPr>
        <p:txBody>
          <a:bodyPr>
            <a:spAutoFit/>
          </a:bodyPr>
          <a:lstStyle/>
          <a:p>
            <a:r>
              <a:rPr lang="es-ES" sz="1050" b="1" i="1" dirty="0">
                <a:solidFill>
                  <a:srgbClr val="008000"/>
                </a:solidFill>
                <a:latin typeface="Calibri" panose="020F0502020204030204" pitchFamily="34" charset="0"/>
                <a:cs typeface="Arial" panose="020B0604020202020204" pitchFamily="34" charset="0"/>
              </a:rPr>
              <a:t>USUARI@ </a:t>
            </a:r>
            <a:r>
              <a:rPr lang="es-ES" sz="1050" i="1" dirty="0">
                <a:solidFill>
                  <a:schemeClr val="bg1">
                    <a:lumMod val="50000"/>
                  </a:schemeClr>
                </a:solidFill>
                <a:latin typeface="Calibri" panose="020F0502020204030204" pitchFamily="34" charset="0"/>
                <a:cs typeface="Arial" panose="020B0604020202020204" pitchFamily="34" charset="0"/>
              </a:rPr>
              <a:t>= correo electrónico corporativo hasta la @</a:t>
            </a:r>
          </a:p>
          <a:p>
            <a:r>
              <a:rPr lang="es-ES" sz="1050" i="1" dirty="0">
                <a:solidFill>
                  <a:schemeClr val="bg1">
                    <a:lumMod val="50000"/>
                  </a:schemeClr>
                </a:solidFill>
                <a:latin typeface="Calibri" panose="020F0502020204030204" pitchFamily="34" charset="0"/>
                <a:cs typeface="Arial" panose="020B0604020202020204" pitchFamily="34" charset="0"/>
              </a:rPr>
              <a:t>Ejemplo: mantonia.campos@juntadeandalucia.es </a:t>
            </a:r>
            <a:endParaRPr lang="es-ES" sz="1050" i="1" dirty="0">
              <a:solidFill>
                <a:srgbClr val="009900"/>
              </a:solidFill>
              <a:latin typeface="Calibri" panose="020F0502020204030204" pitchFamily="34" charset="0"/>
              <a:cs typeface="Arial" panose="020B0604020202020204" pitchFamily="34" charset="0"/>
            </a:endParaRPr>
          </a:p>
          <a:p>
            <a:r>
              <a:rPr lang="es-ES" sz="1050" i="1" dirty="0">
                <a:solidFill>
                  <a:srgbClr val="009900"/>
                </a:solidFill>
                <a:latin typeface="Calibri" panose="020F0502020204030204" pitchFamily="34" charset="0"/>
                <a:cs typeface="Arial" panose="020B0604020202020204" pitchFamily="34" charset="0"/>
                <a:sym typeface="Wingdings" panose="05000000000000000000" pitchFamily="2" charset="2"/>
              </a:rPr>
              <a:t> </a:t>
            </a:r>
            <a:r>
              <a:rPr lang="es-ES" sz="1050" i="1" dirty="0" err="1">
                <a:solidFill>
                  <a:srgbClr val="009900"/>
                </a:solidFill>
                <a:latin typeface="Calibri" panose="020F0502020204030204" pitchFamily="34" charset="0"/>
                <a:cs typeface="Arial" panose="020B0604020202020204" pitchFamily="34" charset="0"/>
              </a:rPr>
              <a:t>mantonia.campos</a:t>
            </a:r>
            <a:endParaRPr lang="es-ES" sz="1050" i="1" dirty="0">
              <a:solidFill>
                <a:srgbClr val="009900"/>
              </a:solidFill>
              <a:latin typeface="Calibri" panose="020F0502020204030204" pitchFamily="34" charset="0"/>
              <a:cs typeface="Arial" panose="020B0604020202020204" pitchFamily="34" charset="0"/>
            </a:endParaRPr>
          </a:p>
        </p:txBody>
      </p:sp>
      <p:cxnSp>
        <p:nvCxnSpPr>
          <p:cNvPr id="25" name="24 Conector recto de flecha"/>
          <p:cNvCxnSpPr>
            <a:endCxn id="27" idx="1"/>
          </p:cNvCxnSpPr>
          <p:nvPr/>
        </p:nvCxnSpPr>
        <p:spPr>
          <a:xfrm>
            <a:off x="3462393" y="3720465"/>
            <a:ext cx="1286500" cy="611247"/>
          </a:xfrm>
          <a:prstGeom prst="straightConnector1">
            <a:avLst/>
          </a:prstGeom>
          <a:ln>
            <a:solidFill>
              <a:srgbClr val="007A37"/>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748893" y="4204754"/>
            <a:ext cx="2464538" cy="253916"/>
          </a:xfrm>
          <a:prstGeom prst="rect">
            <a:avLst/>
          </a:prstGeom>
        </p:spPr>
        <p:txBody>
          <a:bodyPr wrap="square">
            <a:spAutoFit/>
          </a:bodyPr>
          <a:lstStyle/>
          <a:p>
            <a:r>
              <a:rPr lang="es-ES" sz="1050" b="1" i="1" dirty="0">
                <a:solidFill>
                  <a:srgbClr val="008000"/>
                </a:solidFill>
                <a:latin typeface="Calibri" panose="020F0502020204030204" pitchFamily="34" charset="0"/>
                <a:cs typeface="Arial" panose="020B0604020202020204" pitchFamily="34" charset="0"/>
              </a:rPr>
              <a:t>UNIDAD </a:t>
            </a:r>
            <a:r>
              <a:rPr lang="es-ES" sz="1050" i="1" dirty="0">
                <a:solidFill>
                  <a:schemeClr val="bg1">
                    <a:lumMod val="50000"/>
                  </a:schemeClr>
                </a:solidFill>
                <a:latin typeface="Calibri" panose="020F0502020204030204" pitchFamily="34" charset="0"/>
                <a:cs typeface="Arial" panose="020B0604020202020204" pitchFamily="34" charset="0"/>
              </a:rPr>
              <a:t>= selecciónala del desplegable</a:t>
            </a:r>
            <a:endParaRPr lang="es-ES" sz="1050" i="1" dirty="0">
              <a:solidFill>
                <a:srgbClr val="009900"/>
              </a:solidFill>
              <a:latin typeface="Calibri" panose="020F0502020204030204" pitchFamily="34" charset="0"/>
              <a:cs typeface="Arial" panose="020B0604020202020204" pitchFamily="34" charset="0"/>
            </a:endParaRPr>
          </a:p>
        </p:txBody>
      </p:sp>
      <p:pic>
        <p:nvPicPr>
          <p:cNvPr id="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49" t="65974" r="50000" b="4633"/>
          <a:stretch/>
        </p:blipFill>
        <p:spPr bwMode="auto">
          <a:xfrm rot="2759955">
            <a:off x="7344934" y="1293008"/>
            <a:ext cx="206190" cy="2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Elipse"/>
          <p:cNvSpPr/>
          <p:nvPr/>
        </p:nvSpPr>
        <p:spPr>
          <a:xfrm>
            <a:off x="7592499" y="1387368"/>
            <a:ext cx="222064" cy="10768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31" name="30 CuadroTexto"/>
          <p:cNvSpPr txBox="1"/>
          <p:nvPr/>
        </p:nvSpPr>
        <p:spPr>
          <a:xfrm>
            <a:off x="1853728" y="1367066"/>
            <a:ext cx="667291" cy="253916"/>
          </a:xfrm>
          <a:prstGeom prst="rect">
            <a:avLst/>
          </a:prstGeom>
          <a:noFill/>
        </p:spPr>
        <p:txBody>
          <a:bodyPr wrap="square" rtlCol="0">
            <a:spAutoFit/>
          </a:bodyPr>
          <a:lstStyle/>
          <a:p>
            <a:r>
              <a:rPr lang="es-ES" sz="1050" b="1" dirty="0">
                <a:solidFill>
                  <a:srgbClr val="007A37"/>
                </a:solidFill>
                <a:latin typeface="Calibri" panose="020F0502020204030204" pitchFamily="34" charset="0"/>
              </a:rPr>
              <a:t>Paso 1 </a:t>
            </a:r>
          </a:p>
        </p:txBody>
      </p:sp>
    </p:spTree>
    <p:extLst>
      <p:ext uri="{BB962C8B-B14F-4D97-AF65-F5344CB8AC3E}">
        <p14:creationId xmlns:p14="http://schemas.microsoft.com/office/powerpoint/2010/main" val="1335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13" grpId="0"/>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684655" y="634934"/>
            <a:ext cx="3585227" cy="74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Fases del Proceso</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7</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Fases del Proceso</a:t>
            </a:r>
            <a:endParaRPr lang="es-ES" sz="800" u="sng" dirty="0">
              <a:solidFill>
                <a:schemeClr val="accent1"/>
              </a:solidFill>
              <a:latin typeface="Source Sans Pro Light"/>
              <a:ea typeface="Source Sans Pro Light"/>
              <a:cs typeface="Source Sans Pro Light"/>
              <a:sym typeface="Source Sans Pro Light"/>
            </a:endParaRPr>
          </a:p>
        </p:txBody>
      </p:sp>
      <p:sp>
        <p:nvSpPr>
          <p:cNvPr id="15" name="4 CuadroTexto">
            <a:extLst>
              <a:ext uri="{FF2B5EF4-FFF2-40B4-BE49-F238E27FC236}">
                <a16:creationId xmlns:a16="http://schemas.microsoft.com/office/drawing/2014/main" id="{72CA06B7-E410-4CE9-BFEE-13515533E0AF}"/>
              </a:ext>
            </a:extLst>
          </p:cNvPr>
          <p:cNvSpPr txBox="1"/>
          <p:nvPr/>
        </p:nvSpPr>
        <p:spPr>
          <a:xfrm>
            <a:off x="177420" y="2049126"/>
            <a:ext cx="2158780" cy="1815882"/>
          </a:xfrm>
          <a:prstGeom prst="rect">
            <a:avLst/>
          </a:prstGeom>
          <a:noFill/>
        </p:spPr>
        <p:txBody>
          <a:bodyPr wrap="square" rtlCol="0">
            <a:spAutoFit/>
          </a:bodyPr>
          <a:lstStyle/>
          <a:p>
            <a:r>
              <a:rPr lang="es-ES" b="1" dirty="0">
                <a:solidFill>
                  <a:srgbClr val="949494"/>
                </a:solidFill>
                <a:latin typeface="Source Sans Pro Light" panose="020B0403030403020204" pitchFamily="34" charset="0"/>
                <a:ea typeface="Source Sans Pro Light" panose="020B0403030403020204" pitchFamily="34" charset="0"/>
              </a:rPr>
              <a:t>Denominación</a:t>
            </a:r>
          </a:p>
          <a:p>
            <a:r>
              <a:rPr lang="es-ES" b="1" dirty="0">
                <a:solidFill>
                  <a:srgbClr val="949494"/>
                </a:solidFill>
                <a:latin typeface="Source Sans Pro Light" panose="020B0403030403020204" pitchFamily="34" charset="0"/>
                <a:ea typeface="Source Sans Pro Light" panose="020B0403030403020204" pitchFamily="34" charset="0"/>
              </a:rPr>
              <a:t>Personas afectadas </a:t>
            </a:r>
          </a:p>
          <a:p>
            <a:r>
              <a:rPr lang="es-ES" dirty="0">
                <a:solidFill>
                  <a:srgbClr val="949494"/>
                </a:solidFill>
                <a:latin typeface="Source Sans Pro Light" panose="020B0403030403020204" pitchFamily="34" charset="0"/>
                <a:ea typeface="Source Sans Pro Light" panose="020B0403030403020204" pitchFamily="34" charset="0"/>
              </a:rPr>
              <a:t>Perfil y número</a:t>
            </a:r>
          </a:p>
          <a:p>
            <a:r>
              <a:rPr lang="es-ES" b="1" dirty="0">
                <a:solidFill>
                  <a:srgbClr val="FF0000"/>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b="1" dirty="0">
                <a:solidFill>
                  <a:srgbClr val="FF0000"/>
                </a:solidFill>
                <a:latin typeface="Source Sans Pro Light" panose="020B0403030403020204" pitchFamily="34" charset="0"/>
                <a:ea typeface="Source Sans Pro Light" panose="020B0403030403020204" pitchFamily="34" charset="0"/>
              </a:rPr>
              <a:t>Tipo de necesidad</a:t>
            </a:r>
          </a:p>
          <a:p>
            <a:r>
              <a:rPr lang="es-ES" b="1" dirty="0">
                <a:solidFill>
                  <a:srgbClr val="FF0000"/>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b="1" dirty="0">
                <a:solidFill>
                  <a:srgbClr val="FF0000"/>
                </a:solidFill>
                <a:latin typeface="Source Sans Pro Light" panose="020B0403030403020204" pitchFamily="34" charset="0"/>
                <a:ea typeface="Source Sans Pro Light" panose="020B0403030403020204" pitchFamily="34" charset="0"/>
              </a:rPr>
              <a:t>Área y materia</a:t>
            </a:r>
          </a:p>
          <a:p>
            <a:r>
              <a:rPr lang="es-ES" b="1" dirty="0">
                <a:solidFill>
                  <a:srgbClr val="949494"/>
                </a:solidFill>
                <a:latin typeface="Source Sans Pro Light" panose="020B0403030403020204" pitchFamily="34" charset="0"/>
                <a:ea typeface="Source Sans Pro Light" panose="020B0403030403020204" pitchFamily="34" charset="0"/>
              </a:rPr>
              <a:t>Describir NF </a:t>
            </a:r>
          </a:p>
          <a:p>
            <a:r>
              <a:rPr lang="es-ES" dirty="0">
                <a:solidFill>
                  <a:srgbClr val="949494"/>
                </a:solidFill>
                <a:latin typeface="Source Sans Pro Light" panose="020B0403030403020204" pitchFamily="34" charset="0"/>
                <a:ea typeface="Source Sans Pro Light" panose="020B0403030403020204" pitchFamily="34" charset="0"/>
              </a:rPr>
              <a:t>Problema/reto</a:t>
            </a:r>
          </a:p>
          <a:p>
            <a:r>
              <a:rPr lang="es-ES" b="1" dirty="0">
                <a:solidFill>
                  <a:srgbClr val="949494"/>
                </a:solidFill>
                <a:latin typeface="Source Sans Pro Light" panose="020B0403030403020204" pitchFamily="34" charset="0"/>
                <a:ea typeface="Source Sans Pro Light" panose="020B0403030403020204" pitchFamily="34" charset="0"/>
              </a:rPr>
              <a:t>Validación</a:t>
            </a:r>
          </a:p>
        </p:txBody>
      </p:sp>
      <p:sp>
        <p:nvSpPr>
          <p:cNvPr id="16" name="5 Rectángulo redondeado">
            <a:extLst>
              <a:ext uri="{FF2B5EF4-FFF2-40B4-BE49-F238E27FC236}">
                <a16:creationId xmlns:a16="http://schemas.microsoft.com/office/drawing/2014/main" id="{7FCA5CC7-248E-4AB1-BEDE-D88FAFB6B4BD}"/>
              </a:ext>
            </a:extLst>
          </p:cNvPr>
          <p:cNvSpPr/>
          <p:nvPr/>
        </p:nvSpPr>
        <p:spPr>
          <a:xfrm>
            <a:off x="163773" y="1092380"/>
            <a:ext cx="2019869" cy="830351"/>
          </a:xfrm>
          <a:prstGeom prst="roundRect">
            <a:avLst/>
          </a:prstGeom>
          <a:solidFill>
            <a:srgbClr val="0099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Source Sans Pro Black" panose="020B0803030403020204" pitchFamily="34" charset="0"/>
                <a:ea typeface="Source Sans Pro Black" panose="020B0803030403020204" pitchFamily="34" charset="0"/>
              </a:rPr>
              <a:t>1. Identificación </a:t>
            </a:r>
          </a:p>
          <a:p>
            <a:pPr algn="ctr"/>
            <a:r>
              <a:rPr lang="es-ES" sz="1400" dirty="0">
                <a:solidFill>
                  <a:schemeClr val="tx1"/>
                </a:solidFill>
                <a:latin typeface="Source Sans Pro Black" panose="020B0803030403020204" pitchFamily="34" charset="0"/>
                <a:ea typeface="Source Sans Pro Black" panose="020B0803030403020204" pitchFamily="34" charset="0"/>
              </a:rPr>
              <a:t>de Necesidades Formativas (NF)</a:t>
            </a:r>
          </a:p>
        </p:txBody>
      </p:sp>
      <p:sp>
        <p:nvSpPr>
          <p:cNvPr id="24" name="6 Rectángulo redondeado">
            <a:extLst>
              <a:ext uri="{FF2B5EF4-FFF2-40B4-BE49-F238E27FC236}">
                <a16:creationId xmlns:a16="http://schemas.microsoft.com/office/drawing/2014/main" id="{3CDE4291-DC83-47FA-AD2B-180E1A6EC4C8}"/>
              </a:ext>
            </a:extLst>
          </p:cNvPr>
          <p:cNvSpPr/>
          <p:nvPr/>
        </p:nvSpPr>
        <p:spPr>
          <a:xfrm>
            <a:off x="2831901" y="1092380"/>
            <a:ext cx="1944809" cy="830351"/>
          </a:xfrm>
          <a:prstGeom prst="roundRect">
            <a:avLst/>
          </a:prstGeom>
          <a:solidFill>
            <a:srgbClr val="0099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Source Sans Pro Black" panose="020B0803030403020204" pitchFamily="34" charset="0"/>
                <a:ea typeface="Source Sans Pro Black" panose="020B0803030403020204" pitchFamily="34" charset="0"/>
              </a:rPr>
              <a:t>2. Respuestas Formativas (RF)</a:t>
            </a:r>
          </a:p>
        </p:txBody>
      </p:sp>
      <p:sp>
        <p:nvSpPr>
          <p:cNvPr id="25" name="7 Rectángulo redondeado">
            <a:extLst>
              <a:ext uri="{FF2B5EF4-FFF2-40B4-BE49-F238E27FC236}">
                <a16:creationId xmlns:a16="http://schemas.microsoft.com/office/drawing/2014/main" id="{78E1B18D-CEFD-46DE-A5E4-47B551801217}"/>
              </a:ext>
            </a:extLst>
          </p:cNvPr>
          <p:cNvSpPr/>
          <p:nvPr/>
        </p:nvSpPr>
        <p:spPr>
          <a:xfrm>
            <a:off x="5435215" y="1106904"/>
            <a:ext cx="1887768" cy="830351"/>
          </a:xfrm>
          <a:prstGeom prst="roundRect">
            <a:avLst/>
          </a:prstGeom>
          <a:solidFill>
            <a:srgbClr val="0099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Source Sans Pro Black" panose="020B0803030403020204" pitchFamily="34" charset="0"/>
                <a:ea typeface="Source Sans Pro Black" panose="020B0803030403020204" pitchFamily="34" charset="0"/>
              </a:rPr>
              <a:t>3. Propuesta </a:t>
            </a:r>
          </a:p>
          <a:p>
            <a:pPr algn="ctr"/>
            <a:r>
              <a:rPr lang="es-ES" sz="1400" dirty="0">
                <a:solidFill>
                  <a:schemeClr val="tx1"/>
                </a:solidFill>
                <a:latin typeface="Source Sans Pro Black" panose="020B0803030403020204" pitchFamily="34" charset="0"/>
                <a:ea typeface="Source Sans Pro Black" panose="020B0803030403020204" pitchFamily="34" charset="0"/>
              </a:rPr>
              <a:t>de Acción Formativa (PAF)</a:t>
            </a:r>
          </a:p>
        </p:txBody>
      </p:sp>
      <p:sp>
        <p:nvSpPr>
          <p:cNvPr id="26" name="8 Rectángulo">
            <a:extLst>
              <a:ext uri="{FF2B5EF4-FFF2-40B4-BE49-F238E27FC236}">
                <a16:creationId xmlns:a16="http://schemas.microsoft.com/office/drawing/2014/main" id="{CF50A8F2-3DD0-43E0-B264-0F3AA8D74A28}"/>
              </a:ext>
            </a:extLst>
          </p:cNvPr>
          <p:cNvSpPr/>
          <p:nvPr/>
        </p:nvSpPr>
        <p:spPr>
          <a:xfrm>
            <a:off x="2712483" y="2049126"/>
            <a:ext cx="2158779" cy="2893100"/>
          </a:xfrm>
          <a:prstGeom prst="rect">
            <a:avLst/>
          </a:prstGeom>
        </p:spPr>
        <p:txBody>
          <a:bodyPr wrap="square">
            <a:spAutoFit/>
          </a:bodyPr>
          <a:lstStyle/>
          <a:p>
            <a:pPr marL="285750" indent="-285750">
              <a:buFont typeface="Arial" panose="020B0604020202020204" pitchFamily="34" charset="0"/>
              <a:buChar char="•"/>
            </a:pPr>
            <a:r>
              <a:rPr lang="es-ES" b="1" dirty="0">
                <a:solidFill>
                  <a:srgbClr val="949494"/>
                </a:solidFill>
                <a:latin typeface="Source Sans Pro Light" panose="020B0403030403020204" pitchFamily="34" charset="0"/>
                <a:ea typeface="Source Sans Pro Light" panose="020B0403030403020204" pitchFamily="34" charset="0"/>
              </a:rPr>
              <a:t>Tipo de Personal</a:t>
            </a:r>
          </a:p>
          <a:p>
            <a:pPr marL="285750" indent="-285750">
              <a:buFont typeface="Arial" panose="020B0604020202020204" pitchFamily="34" charset="0"/>
              <a:buChar char="•"/>
            </a:pPr>
            <a:r>
              <a:rPr lang="es-ES" b="1" dirty="0">
                <a:solidFill>
                  <a:srgbClr val="949494"/>
                </a:solidFill>
                <a:latin typeface="Source Sans Pro Light" panose="020B0403030403020204" pitchFamily="34" charset="0"/>
                <a:ea typeface="Source Sans Pro Light" panose="020B0403030403020204" pitchFamily="34" charset="0"/>
              </a:rPr>
              <a:t>Acción Formativa:</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Denominación</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b="1" dirty="0">
                <a:solidFill>
                  <a:srgbClr val="FF0000"/>
                </a:solidFill>
                <a:latin typeface="Source Sans Pro Light" panose="020B0403030403020204" pitchFamily="34" charset="0"/>
                <a:ea typeface="Source Sans Pro Light" panose="020B0403030403020204" pitchFamily="34" charset="0"/>
              </a:rPr>
              <a:t>Modalidad formativa</a:t>
            </a:r>
          </a:p>
          <a:p>
            <a:r>
              <a:rPr lang="es-ES" dirty="0">
                <a:solidFill>
                  <a:srgbClr val="949494"/>
                </a:solidFill>
                <a:latin typeface="Source Sans Pro Light" panose="020B0403030403020204" pitchFamily="34" charset="0"/>
                <a:ea typeface="Source Sans Pro Light" panose="020B0403030403020204" pitchFamily="34" charset="0"/>
              </a:rPr>
              <a:t>Código SIRHUS</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Objetivo Competencial</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Perfil destinatario</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Duración en horas</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Contenidos</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Capacidades</a:t>
            </a:r>
          </a:p>
          <a:p>
            <a:endParaRPr lang="es-ES" dirty="0">
              <a:solidFill>
                <a:srgbClr val="949494"/>
              </a:solidFill>
              <a:latin typeface="Source Sans Pro Light" panose="020B0403030403020204" pitchFamily="34" charset="0"/>
              <a:ea typeface="Source Sans Pro Light" panose="020B0403030403020204" pitchFamily="34" charset="0"/>
            </a:endParaRPr>
          </a:p>
          <a:p>
            <a:r>
              <a:rPr lang="es-ES" b="1" dirty="0">
                <a:solidFill>
                  <a:srgbClr val="FF0000"/>
                </a:solidFill>
                <a:latin typeface="Source Sans Pro Light" panose="020B0403030403020204" pitchFamily="34" charset="0"/>
                <a:ea typeface="Source Sans Pro Light" panose="020B0403030403020204" pitchFamily="34" charset="0"/>
              </a:rPr>
              <a:t>REFLEXIÓN SOBRE LOS TIPOS DE RESPUESTAS</a:t>
            </a:r>
          </a:p>
        </p:txBody>
      </p:sp>
      <p:sp>
        <p:nvSpPr>
          <p:cNvPr id="27" name="10 Rectángulo">
            <a:extLst>
              <a:ext uri="{FF2B5EF4-FFF2-40B4-BE49-F238E27FC236}">
                <a16:creationId xmlns:a16="http://schemas.microsoft.com/office/drawing/2014/main" id="{43E97998-2AE9-4887-99CB-0B8306705DD7}"/>
              </a:ext>
            </a:extLst>
          </p:cNvPr>
          <p:cNvSpPr/>
          <p:nvPr/>
        </p:nvSpPr>
        <p:spPr>
          <a:xfrm>
            <a:off x="5337082" y="2049126"/>
            <a:ext cx="2414829" cy="2246769"/>
          </a:xfrm>
          <a:prstGeom prst="rect">
            <a:avLst/>
          </a:prstGeom>
        </p:spPr>
        <p:txBody>
          <a:bodyPr wrap="square">
            <a:spAutoFit/>
          </a:bodyPr>
          <a:lstStyle/>
          <a:p>
            <a:r>
              <a:rPr lang="es-ES" b="1" dirty="0">
                <a:solidFill>
                  <a:srgbClr val="949494"/>
                </a:solidFill>
                <a:latin typeface="Source Sans Pro Light" panose="020B0403030403020204" pitchFamily="34" charset="0"/>
                <a:ea typeface="Source Sans Pro Light" panose="020B0403030403020204" pitchFamily="34" charset="0"/>
              </a:rPr>
              <a:t>Concreción RF:</a:t>
            </a:r>
          </a:p>
          <a:p>
            <a:pPr marL="285750" indent="-285750">
              <a:buFont typeface="Arial" panose="020B0604020202020204" pitchFamily="34" charset="0"/>
              <a:buChar char="•"/>
            </a:pPr>
            <a:r>
              <a:rPr lang="es-ES" b="1" dirty="0">
                <a:solidFill>
                  <a:srgbClr val="949494"/>
                </a:solidFill>
                <a:latin typeface="Source Sans Pro Light" panose="020B0403030403020204" pitchFamily="34" charset="0"/>
                <a:ea typeface="Source Sans Pro Light" panose="020B0403030403020204" pitchFamily="34" charset="0"/>
              </a:rPr>
              <a:t>Ediciones</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Nº participantes</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Lugar</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Fechas inicio y fin</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dirty="0">
                <a:solidFill>
                  <a:srgbClr val="949494"/>
                </a:solidFill>
                <a:latin typeface="Source Sans Pro Light" panose="020B0403030403020204" pitchFamily="34" charset="0"/>
                <a:ea typeface="Source Sans Pro Light" panose="020B0403030403020204" pitchFamily="34" charset="0"/>
              </a:rPr>
              <a:t>Coste estimado</a:t>
            </a:r>
          </a:p>
          <a:p>
            <a:r>
              <a:rPr lang="es-ES"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es-ES" b="1" dirty="0">
                <a:solidFill>
                  <a:srgbClr val="949494"/>
                </a:solidFill>
                <a:latin typeface="Source Sans Pro Light" panose="020B0403030403020204" pitchFamily="34" charset="0"/>
                <a:ea typeface="Source Sans Pro Light" panose="020B0403030403020204" pitchFamily="34" charset="0"/>
                <a:sym typeface="Wingdings" panose="05000000000000000000" pitchFamily="2" charset="2"/>
              </a:rPr>
              <a:t>Resto de d</a:t>
            </a:r>
            <a:r>
              <a:rPr lang="es-ES" b="1" dirty="0">
                <a:solidFill>
                  <a:srgbClr val="949494"/>
                </a:solidFill>
                <a:latin typeface="Source Sans Pro Light" panose="020B0403030403020204" pitchFamily="34" charset="0"/>
                <a:ea typeface="Source Sans Pro Light" panose="020B0403030403020204" pitchFamily="34" charset="0"/>
              </a:rPr>
              <a:t>atos PAF:</a:t>
            </a:r>
          </a:p>
          <a:p>
            <a:r>
              <a:rPr lang="es-ES" dirty="0">
                <a:solidFill>
                  <a:srgbClr val="949494"/>
                </a:solidFill>
                <a:latin typeface="Source Sans Pro Light" panose="020B0403030403020204" pitchFamily="34" charset="0"/>
                <a:ea typeface="Source Sans Pro Light" panose="020B0403030403020204" pitchFamily="34" charset="0"/>
              </a:rPr>
              <a:t>Órgano gestor e</a:t>
            </a:r>
          </a:p>
          <a:p>
            <a:r>
              <a:rPr lang="es-ES" dirty="0">
                <a:solidFill>
                  <a:srgbClr val="949494"/>
                </a:solidFill>
                <a:latin typeface="Source Sans Pro Light" panose="020B0403030403020204" pitchFamily="34" charset="0"/>
                <a:ea typeface="Source Sans Pro Light" panose="020B0403030403020204" pitchFamily="34" charset="0"/>
              </a:rPr>
              <a:t>inscriptor</a:t>
            </a:r>
          </a:p>
          <a:p>
            <a:pPr marL="285750" indent="-285750">
              <a:buFont typeface="Arial" panose="020B0604020202020204" pitchFamily="34" charset="0"/>
              <a:buChar char="•"/>
            </a:pPr>
            <a:r>
              <a:rPr lang="es-ES" b="1" dirty="0">
                <a:solidFill>
                  <a:srgbClr val="949494"/>
                </a:solidFill>
                <a:latin typeface="Source Sans Pro Light" panose="020B0403030403020204" pitchFamily="34" charset="0"/>
                <a:ea typeface="Source Sans Pro Light" panose="020B0403030403020204" pitchFamily="34" charset="0"/>
              </a:rPr>
              <a:t>Validación</a:t>
            </a:r>
          </a:p>
        </p:txBody>
      </p:sp>
      <p:sp>
        <p:nvSpPr>
          <p:cNvPr id="28" name="12 Flecha derecha">
            <a:extLst>
              <a:ext uri="{FF2B5EF4-FFF2-40B4-BE49-F238E27FC236}">
                <a16:creationId xmlns:a16="http://schemas.microsoft.com/office/drawing/2014/main" id="{C504548E-30B9-4EC8-8044-CF4F9950F7F8}"/>
              </a:ext>
            </a:extLst>
          </p:cNvPr>
          <p:cNvSpPr/>
          <p:nvPr/>
        </p:nvSpPr>
        <p:spPr>
          <a:xfrm>
            <a:off x="4871262" y="1328424"/>
            <a:ext cx="469222" cy="46402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16 Flecha derecha">
            <a:extLst>
              <a:ext uri="{FF2B5EF4-FFF2-40B4-BE49-F238E27FC236}">
                <a16:creationId xmlns:a16="http://schemas.microsoft.com/office/drawing/2014/main" id="{0AD9BC5D-A5AE-4176-BCFC-1DE2439462C3}"/>
              </a:ext>
            </a:extLst>
          </p:cNvPr>
          <p:cNvSpPr/>
          <p:nvPr/>
        </p:nvSpPr>
        <p:spPr>
          <a:xfrm>
            <a:off x="2328566" y="1313589"/>
            <a:ext cx="469222" cy="46402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17 Flecha derecha">
            <a:extLst>
              <a:ext uri="{FF2B5EF4-FFF2-40B4-BE49-F238E27FC236}">
                <a16:creationId xmlns:a16="http://schemas.microsoft.com/office/drawing/2014/main" id="{BC04411B-8305-4159-8548-EF15D39CE240}"/>
              </a:ext>
            </a:extLst>
          </p:cNvPr>
          <p:cNvSpPr/>
          <p:nvPr/>
        </p:nvSpPr>
        <p:spPr>
          <a:xfrm>
            <a:off x="7438513" y="1331786"/>
            <a:ext cx="469222" cy="464024"/>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14 CuadroTexto">
            <a:extLst>
              <a:ext uri="{FF2B5EF4-FFF2-40B4-BE49-F238E27FC236}">
                <a16:creationId xmlns:a16="http://schemas.microsoft.com/office/drawing/2014/main" id="{BCCEB0DC-ED9C-4E8C-A45F-0E9B4A06E716}"/>
              </a:ext>
            </a:extLst>
          </p:cNvPr>
          <p:cNvSpPr txBox="1"/>
          <p:nvPr/>
        </p:nvSpPr>
        <p:spPr>
          <a:xfrm rot="16200000">
            <a:off x="5868389" y="2389998"/>
            <a:ext cx="4749421" cy="523220"/>
          </a:xfrm>
          <a:prstGeom prst="rect">
            <a:avLst/>
          </a:prstGeom>
          <a:noFill/>
        </p:spPr>
        <p:txBody>
          <a:bodyPr wrap="square" rtlCol="0">
            <a:spAutoFit/>
          </a:bodyPr>
          <a:lstStyle/>
          <a:p>
            <a:pPr algn="ctr"/>
            <a:r>
              <a:rPr lang="es-ES" sz="2800" dirty="0">
                <a:solidFill>
                  <a:srgbClr val="007A37"/>
                </a:solidFill>
                <a:latin typeface="Source Sans Pro Black" panose="020B0803030403020204" pitchFamily="34" charset="0"/>
                <a:ea typeface="Source Sans Pro Black" panose="020B0803030403020204" pitchFamily="34" charset="0"/>
              </a:rPr>
              <a:t>PLAN DE FORMACIÓN 2026</a:t>
            </a:r>
          </a:p>
        </p:txBody>
      </p:sp>
      <p:pic>
        <p:nvPicPr>
          <p:cNvPr id="32" name="Picture 4" descr="BPM (Business Process Management)">
            <a:extLst>
              <a:ext uri="{FF2B5EF4-FFF2-40B4-BE49-F238E27FC236}">
                <a16:creationId xmlns:a16="http://schemas.microsoft.com/office/drawing/2014/main" id="{9F8562CB-14EB-4BDC-8A49-CF1047D98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0"/>
          <a:stretch/>
        </p:blipFill>
        <p:spPr bwMode="auto">
          <a:xfrm>
            <a:off x="3178859" y="420988"/>
            <a:ext cx="1226026" cy="58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p:nvPr/>
        </p:nvSpPr>
        <p:spPr>
          <a:xfrm flipH="1">
            <a:off x="582980" y="265380"/>
            <a:ext cx="3585227" cy="47597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1800" b="1" dirty="0">
                <a:solidFill>
                  <a:schemeClr val="dk1"/>
                </a:solidFill>
                <a:latin typeface="Source Sans Pro"/>
                <a:ea typeface="Source Sans Pro"/>
                <a:cs typeface="Source Sans Pro"/>
                <a:sym typeface="Source Sans Pro"/>
              </a:rPr>
              <a:t>Elementos claves en </a:t>
            </a:r>
            <a:r>
              <a:rPr lang="es-ES" sz="1800" b="1" dirty="0" err="1">
                <a:solidFill>
                  <a:schemeClr val="dk1"/>
                </a:solidFill>
                <a:latin typeface="Source Sans Pro"/>
                <a:ea typeface="Source Sans Pro"/>
                <a:cs typeface="Source Sans Pro"/>
                <a:sym typeface="Source Sans Pro"/>
              </a:rPr>
              <a:t>Ánfor</a:t>
            </a:r>
            <a:r>
              <a:rPr lang="es-ES" sz="1800" b="1" dirty="0">
                <a:solidFill>
                  <a:schemeClr val="dk1"/>
                </a:solidFill>
                <a:latin typeface="Source Sans Pro"/>
                <a:ea typeface="Source Sans Pro"/>
                <a:cs typeface="Source Sans Pro"/>
                <a:sym typeface="Source Sans Pro"/>
              </a:rPr>
              <a:t>@</a:t>
            </a:r>
            <a:endParaRPr lang="es-ES" sz="1800" dirty="0">
              <a:latin typeface="Source Sans Pro"/>
              <a:ea typeface="Source Sans Pro"/>
              <a:cs typeface="Source Sans Pro"/>
              <a:sym typeface="Source Sans Pro"/>
            </a:endParaRPr>
          </a:p>
        </p:txBody>
      </p:sp>
      <p:sp>
        <p:nvSpPr>
          <p:cNvPr id="133" name="Google Shape;133;p30"/>
          <p:cNvSpPr/>
          <p:nvPr/>
        </p:nvSpPr>
        <p:spPr>
          <a:xfrm rot="5400000">
            <a:off x="4515806" y="-3831300"/>
            <a:ext cx="114000" cy="7776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s-ES" sz="1400">
              <a:solidFill>
                <a:schemeClr val="lt1"/>
              </a:solidFill>
              <a:latin typeface="Open Sans"/>
              <a:ea typeface="Open Sans"/>
              <a:cs typeface="Open Sans"/>
              <a:sym typeface="Open Sans"/>
            </a:endParaRPr>
          </a:p>
        </p:txBody>
      </p:sp>
      <p:cxnSp>
        <p:nvCxnSpPr>
          <p:cNvPr id="135" name="Google Shape;135;p30"/>
          <p:cNvCxnSpPr/>
          <p:nvPr/>
        </p:nvCxnSpPr>
        <p:spPr>
          <a:xfrm>
            <a:off x="685800" y="500750"/>
            <a:ext cx="1947000" cy="0"/>
          </a:xfrm>
          <a:prstGeom prst="straightConnector1">
            <a:avLst/>
          </a:prstGeom>
          <a:noFill/>
          <a:ln w="9525" cap="flat" cmpd="sng">
            <a:solidFill>
              <a:srgbClr val="D9D9D9"/>
            </a:solidFill>
            <a:prstDash val="solid"/>
            <a:round/>
            <a:headEnd type="none" w="med" len="med"/>
            <a:tailEnd type="none" w="med" len="med"/>
          </a:ln>
        </p:spPr>
      </p:cxnSp>
      <p:sp>
        <p:nvSpPr>
          <p:cNvPr id="138" name="Google Shape;138;p30"/>
          <p:cNvSpPr txBox="1">
            <a:spLocks noGrp="1"/>
          </p:cNvSpPr>
          <p:nvPr>
            <p:ph type="sldNum" idx="12"/>
          </p:nvPr>
        </p:nvSpPr>
        <p:spPr>
          <a:xfrm>
            <a:off x="8458200" y="4800600"/>
            <a:ext cx="510900" cy="2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s-ES" smtClean="0"/>
              <a:pPr marL="0" lvl="0" indent="0" algn="l" rtl="0">
                <a:spcBef>
                  <a:spcPts val="0"/>
                </a:spcBef>
                <a:spcAft>
                  <a:spcPts val="0"/>
                </a:spcAft>
                <a:buNone/>
              </a:pPr>
              <a:t>8</a:t>
            </a:fld>
            <a:endParaRPr lang="es-ES"/>
          </a:p>
        </p:txBody>
      </p:sp>
      <p:sp>
        <p:nvSpPr>
          <p:cNvPr id="139" name="Google Shape;139;p30"/>
          <p:cNvSpPr txBox="1"/>
          <p:nvPr/>
        </p:nvSpPr>
        <p:spPr>
          <a:xfrm rot="-5400000">
            <a:off x="7610900" y="2472300"/>
            <a:ext cx="2352900" cy="19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ES" sz="800" dirty="0">
                <a:solidFill>
                  <a:schemeClr val="accent1"/>
                </a:solidFill>
                <a:latin typeface="Source Sans Pro Light"/>
                <a:ea typeface="Source Sans Pro Light"/>
                <a:cs typeface="Source Sans Pro Light"/>
                <a:sym typeface="Source Sans Pro Light"/>
              </a:rPr>
              <a:t>Tipo de Unidades en </a:t>
            </a:r>
            <a:r>
              <a:rPr lang="es-ES" sz="800" dirty="0" err="1">
                <a:solidFill>
                  <a:schemeClr val="accent1"/>
                </a:solidFill>
                <a:latin typeface="Source Sans Pro Light"/>
                <a:ea typeface="Source Sans Pro Light"/>
                <a:cs typeface="Source Sans Pro Light"/>
                <a:sym typeface="Source Sans Pro Light"/>
              </a:rPr>
              <a:t>Ánfor</a:t>
            </a:r>
            <a:r>
              <a:rPr lang="es-ES" sz="800" dirty="0">
                <a:solidFill>
                  <a:schemeClr val="accent1"/>
                </a:solidFill>
                <a:latin typeface="Source Sans Pro Light"/>
                <a:ea typeface="Source Sans Pro Light"/>
                <a:cs typeface="Source Sans Pro Light"/>
                <a:sym typeface="Source Sans Pro Light"/>
              </a:rPr>
              <a:t>@</a:t>
            </a:r>
            <a:endParaRPr lang="es-ES" sz="800" u="sng" dirty="0">
              <a:solidFill>
                <a:schemeClr val="accent1"/>
              </a:solidFill>
              <a:latin typeface="Source Sans Pro Light"/>
              <a:ea typeface="Source Sans Pro Light"/>
              <a:cs typeface="Source Sans Pro Light"/>
              <a:sym typeface="Source Sans Pro Light"/>
            </a:endParaRPr>
          </a:p>
        </p:txBody>
      </p:sp>
      <p:sp>
        <p:nvSpPr>
          <p:cNvPr id="20" name="Google Shape;132;p30">
            <a:extLst>
              <a:ext uri="{FF2B5EF4-FFF2-40B4-BE49-F238E27FC236}">
                <a16:creationId xmlns:a16="http://schemas.microsoft.com/office/drawing/2014/main" id="{ADF36521-2A19-41F9-809C-31D505518469}"/>
              </a:ext>
            </a:extLst>
          </p:cNvPr>
          <p:cNvSpPr txBox="1"/>
          <p:nvPr/>
        </p:nvSpPr>
        <p:spPr>
          <a:xfrm flipH="1">
            <a:off x="582981" y="736121"/>
            <a:ext cx="3914678" cy="2755800"/>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None/>
            </a:pPr>
            <a:r>
              <a:rPr lang="es-ES" b="1" dirty="0">
                <a:solidFill>
                  <a:srgbClr val="FF0000"/>
                </a:solidFill>
                <a:latin typeface="Source Sans Pro Light"/>
                <a:ea typeface="Source Sans Pro Light"/>
                <a:cs typeface="Source Sans Pro Light"/>
                <a:sym typeface="Source Sans Pro Light"/>
              </a:rPr>
              <a:t>TIPO DE NECESIDAD: </a:t>
            </a:r>
          </a:p>
          <a:p>
            <a:pPr marL="285750" marR="0" lvl="0" indent="-285750" algn="just" rtl="0">
              <a:lnSpc>
                <a:spcPct val="115000"/>
              </a:lnSpc>
              <a:spcBef>
                <a:spcPts val="0"/>
              </a:spcBef>
              <a:spcAft>
                <a:spcPts val="0"/>
              </a:spcAft>
              <a:buFont typeface="Arial" panose="020B0604020202020204" pitchFamily="34" charset="0"/>
              <a:buChar char="•"/>
            </a:pPr>
            <a:r>
              <a:rPr lang="es-ES" sz="1800" b="1" u="sng" dirty="0">
                <a:solidFill>
                  <a:schemeClr val="bg2"/>
                </a:solidFill>
                <a:latin typeface="Source Sans Pro Light"/>
                <a:ea typeface="Source Sans Pro Light"/>
                <a:cs typeface="Source Sans Pro Light"/>
                <a:sym typeface="Source Sans Pro Light"/>
              </a:rPr>
              <a:t>Horizontal</a:t>
            </a:r>
          </a:p>
          <a:p>
            <a:pPr marL="285750" marR="0" lvl="0" indent="-285750" algn="just" rtl="0">
              <a:lnSpc>
                <a:spcPct val="115000"/>
              </a:lnSpc>
              <a:spcBef>
                <a:spcPts val="0"/>
              </a:spcBef>
              <a:spcAft>
                <a:spcPts val="0"/>
              </a:spcAft>
              <a:buFont typeface="Arial" panose="020B0604020202020204" pitchFamily="34" charset="0"/>
              <a:buChar char="•"/>
            </a:pPr>
            <a:r>
              <a:rPr lang="es-ES" sz="1800" b="1" u="sng" dirty="0">
                <a:solidFill>
                  <a:schemeClr val="bg2"/>
                </a:solidFill>
                <a:latin typeface="Source Sans Pro Light"/>
                <a:ea typeface="Source Sans Pro Light"/>
                <a:cs typeface="Source Sans Pro Light"/>
                <a:sym typeface="Source Sans Pro Light"/>
              </a:rPr>
              <a:t>Sectorial</a:t>
            </a:r>
          </a:p>
          <a:p>
            <a:pPr marL="285750" marR="0" lvl="0" indent="-285750" algn="just" rtl="0">
              <a:lnSpc>
                <a:spcPct val="115000"/>
              </a:lnSpc>
              <a:spcBef>
                <a:spcPts val="0"/>
              </a:spcBef>
              <a:spcAft>
                <a:spcPts val="0"/>
              </a:spcAft>
              <a:buFont typeface="Arial" panose="020B0604020202020204" pitchFamily="34" charset="0"/>
              <a:buChar char="•"/>
            </a:pPr>
            <a:r>
              <a:rPr lang="es-ES" b="1" dirty="0">
                <a:solidFill>
                  <a:schemeClr val="bg2"/>
                </a:solidFill>
                <a:latin typeface="Source Sans Pro Light"/>
                <a:ea typeface="Source Sans Pro Light"/>
                <a:cs typeface="Source Sans Pro Light"/>
                <a:sym typeface="Source Sans Pro Light"/>
              </a:rPr>
              <a:t>Directivos </a:t>
            </a:r>
          </a:p>
          <a:p>
            <a:pPr marL="285750" marR="0" lvl="0" indent="-285750" algn="just" rtl="0">
              <a:lnSpc>
                <a:spcPct val="115000"/>
              </a:lnSpc>
              <a:spcBef>
                <a:spcPts val="0"/>
              </a:spcBef>
              <a:spcAft>
                <a:spcPts val="0"/>
              </a:spcAft>
              <a:buFont typeface="Arial" panose="020B0604020202020204" pitchFamily="34" charset="0"/>
              <a:buChar char="•"/>
            </a:pPr>
            <a:r>
              <a:rPr lang="es-ES" b="1" dirty="0">
                <a:solidFill>
                  <a:schemeClr val="bg2"/>
                </a:solidFill>
                <a:latin typeface="Source Sans Pro Light"/>
                <a:ea typeface="Source Sans Pro Light"/>
                <a:cs typeface="Source Sans Pro Light"/>
                <a:sym typeface="Source Sans Pro Light"/>
              </a:rPr>
              <a:t>Personal de Justicia</a:t>
            </a:r>
          </a:p>
          <a:p>
            <a:pPr marL="0" marR="0" lvl="0" indent="0" algn="just" rtl="0">
              <a:lnSpc>
                <a:spcPct val="115000"/>
              </a:lnSpc>
              <a:spcBef>
                <a:spcPts val="0"/>
              </a:spcBef>
              <a:spcAft>
                <a:spcPts val="0"/>
              </a:spcAft>
              <a:buNone/>
            </a:pPr>
            <a:r>
              <a:rPr lang="es-ES" sz="1800" dirty="0">
                <a:solidFill>
                  <a:schemeClr val="bg2"/>
                </a:solidFill>
                <a:latin typeface="Source Sans Pro Light"/>
                <a:ea typeface="Source Sans Pro Light"/>
                <a:cs typeface="Source Sans Pro Light"/>
                <a:sym typeface="Source Sans Pro Light"/>
              </a:rPr>
              <a:t>Nos centramos en </a:t>
            </a:r>
            <a:r>
              <a:rPr lang="es-ES" sz="1800" b="1" dirty="0">
                <a:solidFill>
                  <a:schemeClr val="bg2"/>
                </a:solidFill>
                <a:latin typeface="Source Sans Pro Light"/>
                <a:ea typeface="Source Sans Pro Light"/>
                <a:cs typeface="Source Sans Pro Light"/>
                <a:sym typeface="Source Sans Pro Light"/>
              </a:rPr>
              <a:t>Horizontal</a:t>
            </a:r>
            <a:r>
              <a:rPr lang="es-ES" sz="1800" dirty="0">
                <a:solidFill>
                  <a:schemeClr val="bg2"/>
                </a:solidFill>
                <a:latin typeface="Source Sans Pro Light"/>
                <a:ea typeface="Source Sans Pro Light"/>
                <a:cs typeface="Source Sans Pro Light"/>
                <a:sym typeface="Source Sans Pro Light"/>
              </a:rPr>
              <a:t> (contenidos transversales o destinatarios distribuidos por toda la organización) y </a:t>
            </a:r>
            <a:r>
              <a:rPr lang="es-ES" sz="1800" b="1" dirty="0">
                <a:solidFill>
                  <a:schemeClr val="bg2"/>
                </a:solidFill>
                <a:latin typeface="Source Sans Pro Light"/>
                <a:ea typeface="Source Sans Pro Light"/>
                <a:cs typeface="Source Sans Pro Light"/>
                <a:sym typeface="Source Sans Pro Light"/>
              </a:rPr>
              <a:t>Sectorial</a:t>
            </a:r>
            <a:r>
              <a:rPr lang="es-ES" sz="1800" dirty="0">
                <a:solidFill>
                  <a:schemeClr val="bg2"/>
                </a:solidFill>
                <a:latin typeface="Source Sans Pro Light"/>
                <a:ea typeface="Source Sans Pro Light"/>
                <a:cs typeface="Source Sans Pro Light"/>
                <a:sym typeface="Source Sans Pro Light"/>
              </a:rPr>
              <a:t> (contenidos específicos o destinatarios de un único ámbito). </a:t>
            </a:r>
          </a:p>
          <a:p>
            <a:pPr marL="0" marR="0" lvl="0" indent="0" algn="just" rtl="0">
              <a:lnSpc>
                <a:spcPct val="115000"/>
              </a:lnSpc>
              <a:spcBef>
                <a:spcPts val="0"/>
              </a:spcBef>
              <a:spcAft>
                <a:spcPts val="0"/>
              </a:spcAft>
              <a:buNone/>
            </a:pPr>
            <a:r>
              <a:rPr lang="es-ES" sz="1800" b="1" dirty="0">
                <a:solidFill>
                  <a:schemeClr val="accent2">
                    <a:lumMod val="75000"/>
                  </a:schemeClr>
                </a:solidFill>
                <a:latin typeface="Source Sans Pro Light"/>
                <a:ea typeface="Source Sans Pro Light"/>
                <a:cs typeface="Source Sans Pro Light"/>
                <a:sym typeface="Source Sans Pro Light"/>
              </a:rPr>
              <a:t>Es muy importante  esta decisión ya que la necesidad sigue diferentes caminos si es horizontal o sectorial. En los casos ambiguos consultar al IAAP.</a:t>
            </a:r>
          </a:p>
          <a:p>
            <a:pPr marL="0" marR="0" lvl="0" indent="0" algn="just" rtl="0">
              <a:lnSpc>
                <a:spcPct val="115000"/>
              </a:lnSpc>
              <a:spcBef>
                <a:spcPts val="0"/>
              </a:spcBef>
              <a:spcAft>
                <a:spcPts val="0"/>
              </a:spcAft>
              <a:buNone/>
            </a:pPr>
            <a:endParaRPr lang="es-ES" b="1" dirty="0">
              <a:solidFill>
                <a:schemeClr val="accent2">
                  <a:lumMod val="75000"/>
                </a:schemeClr>
              </a:solidFill>
              <a:latin typeface="Source Sans Pro Light"/>
              <a:ea typeface="Source Sans Pro Light"/>
              <a:cs typeface="Source Sans Pro Light"/>
              <a:sym typeface="Source Sans Pro Light"/>
            </a:endParaRPr>
          </a:p>
          <a:p>
            <a:pPr marL="0" marR="0" lvl="0" indent="0" algn="just" rtl="0">
              <a:lnSpc>
                <a:spcPct val="115000"/>
              </a:lnSpc>
              <a:spcBef>
                <a:spcPts val="0"/>
              </a:spcBef>
              <a:spcAft>
                <a:spcPts val="0"/>
              </a:spcAft>
              <a:buNone/>
            </a:pPr>
            <a:endParaRPr lang="es-ES" b="1" dirty="0">
              <a:solidFill>
                <a:schemeClr val="accent2">
                  <a:lumMod val="75000"/>
                </a:schemeClr>
              </a:solidFill>
              <a:latin typeface="Source Sans Pro Light"/>
              <a:ea typeface="Source Sans Pro Light"/>
              <a:cs typeface="Source Sans Pro Light"/>
              <a:sym typeface="Source Sans Pro Light"/>
            </a:endParaRPr>
          </a:p>
          <a:p>
            <a:pPr marL="0" marR="0" lvl="0" indent="0" algn="just" rtl="0">
              <a:lnSpc>
                <a:spcPct val="115000"/>
              </a:lnSpc>
              <a:spcBef>
                <a:spcPts val="0"/>
              </a:spcBef>
              <a:spcAft>
                <a:spcPts val="0"/>
              </a:spcAft>
              <a:buNone/>
            </a:pPr>
            <a:endParaRPr lang="es-ES" b="1" dirty="0">
              <a:solidFill>
                <a:srgbClr val="949494"/>
              </a:solidFill>
              <a:latin typeface="Source Sans Pro Light"/>
              <a:ea typeface="Source Sans Pro Light"/>
              <a:cs typeface="Source Sans Pro Light"/>
              <a:sym typeface="Source Sans Pro Light"/>
            </a:endParaRPr>
          </a:p>
        </p:txBody>
      </p:sp>
      <p:sp>
        <p:nvSpPr>
          <p:cNvPr id="21" name="Google Shape;132;p30">
            <a:extLst>
              <a:ext uri="{FF2B5EF4-FFF2-40B4-BE49-F238E27FC236}">
                <a16:creationId xmlns:a16="http://schemas.microsoft.com/office/drawing/2014/main" id="{A99F9E5B-8E11-421C-8346-66D17A261DF8}"/>
              </a:ext>
            </a:extLst>
          </p:cNvPr>
          <p:cNvSpPr txBox="1"/>
          <p:nvPr/>
        </p:nvSpPr>
        <p:spPr>
          <a:xfrm flipH="1">
            <a:off x="4975795" y="656866"/>
            <a:ext cx="3399300" cy="2755800"/>
          </a:xfrm>
          <a:prstGeom prst="rect">
            <a:avLst/>
          </a:prstGeom>
          <a:noFill/>
          <a:ln>
            <a:noFill/>
          </a:ln>
        </p:spPr>
        <p:txBody>
          <a:bodyPr spcFirstLastPara="1" wrap="square" lIns="0" tIns="0" rIns="0" bIns="0" anchor="t" anchorCtr="0">
            <a:noAutofit/>
          </a:bodyPr>
          <a:lstStyle/>
          <a:p>
            <a:pPr algn="just">
              <a:lnSpc>
                <a:spcPct val="115000"/>
              </a:lnSpc>
            </a:pPr>
            <a:r>
              <a:rPr lang="es-ES" b="1" u="sng" dirty="0">
                <a:solidFill>
                  <a:srgbClr val="FF0000"/>
                </a:solidFill>
                <a:latin typeface="Source Sans Pro Light"/>
                <a:ea typeface="Source Sans Pro Light"/>
                <a:cs typeface="Source Sans Pro Light"/>
                <a:sym typeface="Source Sans Pro Light"/>
              </a:rPr>
              <a:t>Elección de Área y Materia: </a:t>
            </a:r>
            <a:r>
              <a:rPr lang="es-ES" u="sng" dirty="0">
                <a:solidFill>
                  <a:schemeClr val="bg2"/>
                </a:solidFill>
                <a:latin typeface="Source Sans Pro Light"/>
                <a:ea typeface="Source Sans Pro Light"/>
                <a:cs typeface="Source Sans Pro Light"/>
                <a:sym typeface="Source Sans Pro Light"/>
              </a:rPr>
              <a:t>Importante que las necesidades no abarque más de un área y materia. Esto hace difícil la gestión de las respuestas.</a:t>
            </a:r>
          </a:p>
          <a:p>
            <a:pPr marL="0" marR="0" lvl="0" indent="0" algn="just" rtl="0">
              <a:lnSpc>
                <a:spcPct val="115000"/>
              </a:lnSpc>
              <a:spcBef>
                <a:spcPts val="0"/>
              </a:spcBef>
              <a:spcAft>
                <a:spcPts val="0"/>
              </a:spcAft>
              <a:buNone/>
            </a:pPr>
            <a:r>
              <a:rPr lang="es-ES" b="1" dirty="0">
                <a:solidFill>
                  <a:srgbClr val="FF0000"/>
                </a:solidFill>
                <a:latin typeface="Source Sans Pro Light"/>
                <a:ea typeface="Source Sans Pro Light"/>
                <a:cs typeface="Source Sans Pro Light"/>
                <a:sym typeface="Source Sans Pro Light"/>
              </a:rPr>
              <a:t>Tipos de Respuestas: </a:t>
            </a:r>
            <a:r>
              <a:rPr lang="es-ES" dirty="0">
                <a:solidFill>
                  <a:schemeClr val="bg2"/>
                </a:solidFill>
                <a:latin typeface="Source Sans Pro Light"/>
                <a:ea typeface="Source Sans Pro Light"/>
                <a:cs typeface="Source Sans Pro Light"/>
                <a:sym typeface="Source Sans Pro Light"/>
              </a:rPr>
              <a:t>Las “necesidades formativas” no solo se pueden responder en términos de “cursos tradicionales”,  algunas necesidades se pueden responder a través de otros formatos de aprendizaje. Aportamos una guía de Respuestas Formativas para que tengamos en cuenta otras alternativas. </a:t>
            </a:r>
          </a:p>
          <a:p>
            <a:pPr marL="0" marR="0" lvl="0" indent="0" algn="just" rtl="0">
              <a:lnSpc>
                <a:spcPct val="115000"/>
              </a:lnSpc>
              <a:spcBef>
                <a:spcPts val="0"/>
              </a:spcBef>
              <a:spcAft>
                <a:spcPts val="0"/>
              </a:spcAft>
              <a:buNone/>
            </a:pPr>
            <a:endParaRPr lang="es-ES" dirty="0">
              <a:solidFill>
                <a:schemeClr val="bg2"/>
              </a:solidFill>
              <a:latin typeface="Source Sans Pro Light"/>
              <a:ea typeface="Source Sans Pro Light"/>
              <a:cs typeface="Source Sans Pro Light"/>
              <a:sym typeface="Source Sans Pro Light"/>
            </a:endParaRPr>
          </a:p>
          <a:p>
            <a:pPr marL="0" marR="0" lvl="0" indent="0" algn="just" rtl="0">
              <a:lnSpc>
                <a:spcPct val="115000"/>
              </a:lnSpc>
              <a:spcBef>
                <a:spcPts val="0"/>
              </a:spcBef>
              <a:spcAft>
                <a:spcPts val="0"/>
              </a:spcAft>
              <a:buNone/>
            </a:pPr>
            <a:endParaRPr lang="es-ES" dirty="0">
              <a:solidFill>
                <a:schemeClr val="bg2"/>
              </a:solidFill>
              <a:latin typeface="Source Sans Pro Light"/>
              <a:ea typeface="Source Sans Pro Light"/>
              <a:cs typeface="Source Sans Pro Light"/>
              <a:sym typeface="Source Sans Pro Light"/>
            </a:endParaRPr>
          </a:p>
        </p:txBody>
      </p:sp>
      <p:sp>
        <p:nvSpPr>
          <p:cNvPr id="22" name="Google Shape;297;p42">
            <a:extLst>
              <a:ext uri="{FF2B5EF4-FFF2-40B4-BE49-F238E27FC236}">
                <a16:creationId xmlns:a16="http://schemas.microsoft.com/office/drawing/2014/main" id="{62190261-C7A3-4E32-99E9-E41206C085E6}"/>
              </a:ext>
            </a:extLst>
          </p:cNvPr>
          <p:cNvSpPr txBox="1"/>
          <p:nvPr/>
        </p:nvSpPr>
        <p:spPr>
          <a:xfrm flipH="1">
            <a:off x="4975795" y="500750"/>
            <a:ext cx="2950200" cy="32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ES" sz="1200" dirty="0">
                <a:solidFill>
                  <a:schemeClr val="accent1"/>
                </a:solidFill>
                <a:latin typeface="Source Sans Pro SemiBold"/>
                <a:ea typeface="Source Sans Pro SemiBold"/>
                <a:cs typeface="Source Sans Pro SemiBold"/>
                <a:sym typeface="Source Sans Pro SemiBold"/>
              </a:rPr>
              <a:t>OTRAS CUESTIONES A DESTACAR</a:t>
            </a:r>
          </a:p>
        </p:txBody>
      </p:sp>
      <p:sp>
        <p:nvSpPr>
          <p:cNvPr id="2" name="CuadroTexto 1">
            <a:extLst>
              <a:ext uri="{FF2B5EF4-FFF2-40B4-BE49-F238E27FC236}">
                <a16:creationId xmlns:a16="http://schemas.microsoft.com/office/drawing/2014/main" id="{FF5EE524-0F68-426F-ACE8-4406B1583D5F}"/>
              </a:ext>
            </a:extLst>
          </p:cNvPr>
          <p:cNvSpPr txBox="1"/>
          <p:nvPr/>
        </p:nvSpPr>
        <p:spPr>
          <a:xfrm>
            <a:off x="4975795" y="3643423"/>
            <a:ext cx="3482405" cy="1384995"/>
          </a:xfrm>
          <a:prstGeom prst="rect">
            <a:avLst/>
          </a:prstGeom>
          <a:noFill/>
        </p:spPr>
        <p:txBody>
          <a:bodyPr wrap="square" rtlCol="0">
            <a:spAutoFit/>
          </a:bodyPr>
          <a:lstStyle/>
          <a:p>
            <a:r>
              <a:rPr lang="es-ES" b="1" dirty="0">
                <a:solidFill>
                  <a:srgbClr val="FF0000"/>
                </a:solidFill>
                <a:latin typeface="Source Sans Pro Light"/>
                <a:ea typeface="Source Sans Pro Light"/>
                <a:sym typeface="Source Sans Pro Light"/>
              </a:rPr>
              <a:t>Respuestas Formativas “Recurrentes”. </a:t>
            </a:r>
            <a:r>
              <a:rPr lang="es-ES" dirty="0">
                <a:solidFill>
                  <a:schemeClr val="bg2"/>
                </a:solidFill>
                <a:latin typeface="Source Sans Pro Light"/>
                <a:ea typeface="Source Sans Pro Light"/>
                <a:sym typeface="Source Sans Pro Light"/>
              </a:rPr>
              <a:t>Existen respuestas formativas que </a:t>
            </a:r>
            <a:r>
              <a:rPr lang="es-ES" u="sng" dirty="0">
                <a:solidFill>
                  <a:schemeClr val="bg2"/>
                </a:solidFill>
                <a:latin typeface="Source Sans Pro Light"/>
                <a:ea typeface="Source Sans Pro Light"/>
                <a:sym typeface="Source Sans Pro Light"/>
              </a:rPr>
              <a:t>el IAAP programa todos los años y no hace falta grabarlas</a:t>
            </a:r>
            <a:r>
              <a:rPr lang="es-ES" dirty="0">
                <a:solidFill>
                  <a:schemeClr val="bg2"/>
                </a:solidFill>
                <a:latin typeface="Source Sans Pro Light"/>
                <a:ea typeface="Source Sans Pro Light"/>
                <a:sym typeface="Source Sans Pro Light"/>
              </a:rPr>
              <a:t>. Por ejemplo: ofimática. Se pasará un </a:t>
            </a:r>
            <a:r>
              <a:rPr lang="es-ES" dirty="0">
                <a:solidFill>
                  <a:srgbClr val="FF0000"/>
                </a:solidFill>
                <a:latin typeface="Source Sans Pro Light"/>
                <a:ea typeface="Source Sans Pro Light"/>
                <a:sym typeface="Source Sans Pro Light"/>
              </a:rPr>
              <a:t>listado</a:t>
            </a:r>
            <a:r>
              <a:rPr lang="es-ES" dirty="0">
                <a:solidFill>
                  <a:schemeClr val="bg2"/>
                </a:solidFill>
                <a:latin typeface="Source Sans Pro Light"/>
                <a:ea typeface="Source Sans Pro Light"/>
                <a:sym typeface="Source Sans Pro Light"/>
              </a:rPr>
              <a:t> para consultarlas. </a:t>
            </a:r>
          </a:p>
          <a:p>
            <a:endParaRPr lang="es-ES" dirty="0"/>
          </a:p>
        </p:txBody>
      </p:sp>
    </p:spTree>
    <p:extLst>
      <p:ext uri="{BB962C8B-B14F-4D97-AF65-F5344CB8AC3E}">
        <p14:creationId xmlns:p14="http://schemas.microsoft.com/office/powerpoint/2010/main" val="9067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fld id="{101EA376-7C02-4A59-A784-2A65CCBDFB99}" type="slidenum">
              <a:rPr lang="es-ES" smtClean="0"/>
              <a:pPr/>
              <a:t>9</a:t>
            </a:fld>
            <a:endParaRPr lang="es-ES" dirty="0"/>
          </a:p>
        </p:txBody>
      </p:sp>
      <p:sp>
        <p:nvSpPr>
          <p:cNvPr id="3" name="Text Box 6">
            <a:extLst>
              <a:ext uri="{FF2B5EF4-FFF2-40B4-BE49-F238E27FC236}">
                <a16:creationId xmlns:a16="http://schemas.microsoft.com/office/drawing/2014/main" id="{91C98198-B113-4C7D-830A-66A8B153EB6C}"/>
              </a:ext>
            </a:extLst>
          </p:cNvPr>
          <p:cNvSpPr txBox="1">
            <a:spLocks noChangeArrowheads="1"/>
          </p:cNvSpPr>
          <p:nvPr/>
        </p:nvSpPr>
        <p:spPr bwMode="auto">
          <a:xfrm>
            <a:off x="1115617" y="397399"/>
            <a:ext cx="5993999" cy="10953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buClr>
                <a:srgbClr val="336600"/>
              </a:buClr>
              <a:defRPr/>
            </a:pPr>
            <a:r>
              <a:rPr lang="es-ES" sz="1500" dirty="0">
                <a:solidFill>
                  <a:srgbClr val="336600"/>
                </a:solidFill>
                <a:latin typeface="NewsGotT" pitchFamily="2" charset="0"/>
              </a:rPr>
              <a:t>La identificación de Necesidades Formativas es una magnífica oportunidad para </a:t>
            </a:r>
            <a:r>
              <a:rPr lang="es-ES" sz="1500" b="1" dirty="0">
                <a:solidFill>
                  <a:srgbClr val="336600"/>
                </a:solidFill>
                <a:latin typeface="NewsGotT" pitchFamily="2" charset="0"/>
              </a:rPr>
              <a:t>reflexionar </a:t>
            </a:r>
            <a:r>
              <a:rPr lang="es-ES" sz="1500" dirty="0">
                <a:solidFill>
                  <a:srgbClr val="336600"/>
                </a:solidFill>
                <a:latin typeface="NewsGotT" pitchFamily="2" charset="0"/>
              </a:rPr>
              <a:t>sobre lo que podemos hacer mejor </a:t>
            </a:r>
            <a:r>
              <a:rPr lang="es-ES" sz="1500" b="1" dirty="0">
                <a:solidFill>
                  <a:srgbClr val="336600"/>
                </a:solidFill>
                <a:latin typeface="NewsGotT" pitchFamily="2" charset="0"/>
              </a:rPr>
              <a:t>y conversar con los/las compañeros/as.</a:t>
            </a:r>
            <a:endParaRPr lang="es-ES" sz="1500" dirty="0">
              <a:solidFill>
                <a:srgbClr val="336600"/>
              </a:solidFill>
              <a:latin typeface="NewsGotT"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682" y="1761660"/>
            <a:ext cx="4914546" cy="263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6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ustom 378">
      <a:dk1>
        <a:srgbClr val="2B2B2B"/>
      </a:dk1>
      <a:lt1>
        <a:srgbClr val="FFFFFF"/>
      </a:lt1>
      <a:dk2>
        <a:srgbClr val="2B2B2B"/>
      </a:dk2>
      <a:lt2>
        <a:srgbClr val="FFFFFF"/>
      </a:lt2>
      <a:accent1>
        <a:srgbClr val="64A83F"/>
      </a:accent1>
      <a:accent2>
        <a:srgbClr val="18903D"/>
      </a:accent2>
      <a:accent3>
        <a:srgbClr val="949494"/>
      </a:accent3>
      <a:accent4>
        <a:srgbClr val="C9C9C9"/>
      </a:accent4>
      <a:accent5>
        <a:srgbClr val="E5E5E5"/>
      </a:accent5>
      <a:accent6>
        <a:srgbClr val="EFEFEF"/>
      </a:accent6>
      <a:hlink>
        <a:srgbClr val="006036"/>
      </a:hlink>
      <a:folHlink>
        <a:srgbClr val="70A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6345076-9725-4e13-bb57-3173b65ab6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B939274BB70644AB15D5ABD04A6B275" ma:contentTypeVersion="16" ma:contentTypeDescription="Crear nuevo documento." ma:contentTypeScope="" ma:versionID="2d75ba6c717b4b0adcb8439759659756">
  <xsd:schema xmlns:xsd="http://www.w3.org/2001/XMLSchema" xmlns:xs="http://www.w3.org/2001/XMLSchema" xmlns:p="http://schemas.microsoft.com/office/2006/metadata/properties" xmlns:ns3="3c7f2134-8b57-4430-9e88-cfe84337cb42" xmlns:ns4="16345076-9725-4e13-bb57-3173b65ab6d8" targetNamespace="http://schemas.microsoft.com/office/2006/metadata/properties" ma:root="true" ma:fieldsID="bded685c9fc3615a7352b99e33668d40" ns3:_="" ns4:_="">
    <xsd:import namespace="3c7f2134-8b57-4430-9e88-cfe84337cb42"/>
    <xsd:import namespace="16345076-9725-4e13-bb57-3173b65ab6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f2134-8b57-4430-9e88-cfe84337cb42"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345076-9725-4e13-bb57-3173b65ab6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130F3-4B63-4D1F-8D7C-2C74169FC126}">
  <ds:schemaRefs>
    <ds:schemaRef ds:uri="http://schemas.microsoft.com/sharepoint/v3/contenttype/forms"/>
  </ds:schemaRefs>
</ds:datastoreItem>
</file>

<file path=customXml/itemProps2.xml><?xml version="1.0" encoding="utf-8"?>
<ds:datastoreItem xmlns:ds="http://schemas.openxmlformats.org/officeDocument/2006/customXml" ds:itemID="{99149FC0-7207-487B-B003-746E80EA8DB2}">
  <ds:schemaRefs>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3c7f2134-8b57-4430-9e88-cfe84337cb42"/>
    <ds:schemaRef ds:uri="http://schemas.microsoft.com/office/infopath/2007/PartnerControls"/>
    <ds:schemaRef ds:uri="http://www.w3.org/XML/1998/namespace"/>
    <ds:schemaRef ds:uri="16345076-9725-4e13-bb57-3173b65ab6d8"/>
    <ds:schemaRef ds:uri="http://purl.org/dc/dcmitype/"/>
  </ds:schemaRefs>
</ds:datastoreItem>
</file>

<file path=customXml/itemProps3.xml><?xml version="1.0" encoding="utf-8"?>
<ds:datastoreItem xmlns:ds="http://schemas.openxmlformats.org/officeDocument/2006/customXml" ds:itemID="{4201AD4D-8D84-4C53-BAF8-874033B18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f2134-8b57-4430-9e88-cfe84337cb42"/>
    <ds:schemaRef ds:uri="16345076-9725-4e13-bb57-3173b65a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1518</TotalTime>
  <Words>2310</Words>
  <Application>Microsoft Office PowerPoint</Application>
  <PresentationFormat>Presentación en pantalla (16:9)</PresentationFormat>
  <Paragraphs>299</Paragraphs>
  <Slides>41</Slides>
  <Notes>20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41</vt:i4>
      </vt:variant>
    </vt:vector>
  </HeadingPairs>
  <TitlesOfParts>
    <vt:vector size="57" baseType="lpstr">
      <vt:lpstr>Aptos</vt:lpstr>
      <vt:lpstr>Source Sans Pro Black</vt:lpstr>
      <vt:lpstr>Source Sans Pro Light</vt:lpstr>
      <vt:lpstr>Source Sans Pro</vt:lpstr>
      <vt:lpstr>Arial</vt:lpstr>
      <vt:lpstr>Arial Rounded MT Bold</vt:lpstr>
      <vt:lpstr>Wingdings</vt:lpstr>
      <vt:lpstr>Raleway</vt:lpstr>
      <vt:lpstr>Calibri</vt:lpstr>
      <vt:lpstr>Open Sans</vt:lpstr>
      <vt:lpstr>Verdana</vt:lpstr>
      <vt:lpstr>Arial Unicode MS</vt:lpstr>
      <vt:lpstr>Source Sans Pro SemiBold</vt:lpstr>
      <vt:lpstr>Trebuchet MS</vt:lpstr>
      <vt:lpstr>NewsGotT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Martínez Fernández</dc:creator>
  <cp:lastModifiedBy>FERNANDO MARTINEZ FERNANDEZ</cp:lastModifiedBy>
  <cp:revision>39</cp:revision>
  <cp:lastPrinted>2025-06-13T12:22:16Z</cp:lastPrinted>
  <dcterms:modified xsi:type="dcterms:W3CDTF">2025-06-16T08:07:19Z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0x0101002B939274BB70644AB15D5ABD04A6B275</vt:lpwstr>
  </property>
</Properties>
</file>